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</p:sldMasterIdLst>
  <p:notesMasterIdLst>
    <p:notesMasterId r:id="rId19"/>
  </p:notesMasterIdLst>
  <p:handoutMasterIdLst>
    <p:handoutMasterId r:id="rId20"/>
  </p:handoutMasterIdLst>
  <p:sldIdLst>
    <p:sldId id="302" r:id="rId6"/>
    <p:sldId id="303" r:id="rId7"/>
    <p:sldId id="2147472300" r:id="rId8"/>
    <p:sldId id="2147481553" r:id="rId9"/>
    <p:sldId id="2147481556" r:id="rId10"/>
    <p:sldId id="2147481557" r:id="rId11"/>
    <p:sldId id="2147481558" r:id="rId12"/>
    <p:sldId id="2147481559" r:id="rId13"/>
    <p:sldId id="2147481560" r:id="rId14"/>
    <p:sldId id="2147481561" r:id="rId15"/>
    <p:sldId id="2147481563" r:id="rId16"/>
    <p:sldId id="449" r:id="rId17"/>
    <p:sldId id="21474815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FC6D7B-DE72-056C-89DE-24C712466C9D}" name="Avins, Jeremy" initials="JA" userId="S::jeremy.avins@hq.doe.gov::524029c6-d48b-4e18-b6fc-fc3e7558746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205FAB"/>
    <a:srgbClr val="898989"/>
    <a:srgbClr val="003F80"/>
    <a:srgbClr val="007EB4"/>
    <a:srgbClr val="003E7F"/>
    <a:srgbClr val="000000"/>
    <a:srgbClr val="0091C9"/>
    <a:srgbClr val="CC3538"/>
    <a:srgbClr val="168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1DDD6-1580-454B-B544-40CFA5EA168F}" v="2047" dt="2024-03-25T19:45:55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5" y="20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49BD8-4528-4345-9FB6-DD34524F1A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2D0A3C-C83A-0D4E-8111-FCAFA77D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0488" y="1095755"/>
            <a:ext cx="4291024" cy="46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ered Title with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_MESC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0963" y="1690698"/>
            <a:ext cx="5134824" cy="3132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baseline="0">
                <a:solidFill>
                  <a:schemeClr val="tx2"/>
                </a:solidFill>
                <a:latin typeface="Avenir Book" panose="02000503020000020003" pitchFamily="2" charset="0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300964" y="4996580"/>
            <a:ext cx="5134824" cy="331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963" y="5800923"/>
            <a:ext cx="5134824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MESC Logotype: Office of Manufacturing and Energy Supply Chains">
            <a:extLst>
              <a:ext uri="{FF2B5EF4-FFF2-40B4-BE49-F238E27FC236}">
                <a16:creationId xmlns:a16="http://schemas.microsoft.com/office/drawing/2014/main" id="{D87B9FFA-F7F6-93D4-D770-B7F388E19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0944"/>
            <a:ext cx="4287614" cy="1143364"/>
          </a:xfrm>
          <a:prstGeom prst="rect">
            <a:avLst/>
          </a:prstGeom>
        </p:spPr>
      </p:pic>
      <p:pic>
        <p:nvPicPr>
          <p:cNvPr id="2" name="Picture 1" descr="Robotic arms on an assembly line">
            <a:extLst>
              <a:ext uri="{FF2B5EF4-FFF2-40B4-BE49-F238E27FC236}">
                <a16:creationId xmlns:a16="http://schemas.microsoft.com/office/drawing/2014/main" id="{6B7D44DA-53BE-9E8E-1FE6-461E56658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89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1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_MESC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9559" y="1690698"/>
            <a:ext cx="5356440" cy="3132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baseline="0">
                <a:solidFill>
                  <a:schemeClr val="tx2"/>
                </a:solidFill>
                <a:latin typeface="Avenir Book" panose="02000503020000020003" pitchFamily="2" charset="0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39560" y="4996580"/>
            <a:ext cx="5356440" cy="331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45474" y="5754624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B9FFA-F7F6-93D4-D770-B7F388E19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96" y="360944"/>
            <a:ext cx="4287614" cy="1143364"/>
          </a:xfrm>
          <a:prstGeom prst="rect">
            <a:avLst/>
          </a:prstGeom>
        </p:spPr>
      </p:pic>
      <p:pic>
        <p:nvPicPr>
          <p:cNvPr id="4" name="Picture 3" descr="Worker with a tablet configuring robotics">
            <a:extLst>
              <a:ext uri="{FF2B5EF4-FFF2-40B4-BE49-F238E27FC236}">
                <a16:creationId xmlns:a16="http://schemas.microsoft.com/office/drawing/2014/main" id="{85D9CC86-4E94-EBFE-494B-6B3AF3028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0" b="-1560"/>
          <a:stretch/>
        </p:blipFill>
        <p:spPr>
          <a:xfrm>
            <a:off x="6285081" y="-29900"/>
            <a:ext cx="5955045" cy="70536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78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MESC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9560" y="1690698"/>
            <a:ext cx="5356440" cy="3132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baseline="0">
                <a:solidFill>
                  <a:schemeClr val="tx2"/>
                </a:solidFill>
                <a:latin typeface="Avenir Book" panose="02000503020000020003" pitchFamily="2" charset="0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39561" y="4996580"/>
            <a:ext cx="5356440" cy="331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745475" y="5754624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MESC Logotype: Office of Manufacturing and Energy Supply Chains">
            <a:extLst>
              <a:ext uri="{FF2B5EF4-FFF2-40B4-BE49-F238E27FC236}">
                <a16:creationId xmlns:a16="http://schemas.microsoft.com/office/drawing/2014/main" id="{D87B9FFA-F7F6-93D4-D770-B7F388E19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97" y="360944"/>
            <a:ext cx="4287614" cy="1143364"/>
          </a:xfrm>
          <a:prstGeom prst="rect">
            <a:avLst/>
          </a:prstGeom>
        </p:spPr>
      </p:pic>
      <p:pic>
        <p:nvPicPr>
          <p:cNvPr id="4" name="Picture 3" descr="Two workers wearing hard hats pointing at windmills">
            <a:extLst>
              <a:ext uri="{FF2B5EF4-FFF2-40B4-BE49-F238E27FC236}">
                <a16:creationId xmlns:a16="http://schemas.microsoft.com/office/drawing/2014/main" id="{85D9CC86-4E94-EBFE-494B-6B3AF3028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9"/>
          <a:stretch/>
        </p:blipFill>
        <p:spPr>
          <a:xfrm>
            <a:off x="6300963" y="-16042"/>
            <a:ext cx="5939307" cy="69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_MESC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0964" y="1690698"/>
            <a:ext cx="5151475" cy="3132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baseline="0">
                <a:solidFill>
                  <a:schemeClr val="tx2"/>
                </a:solidFill>
                <a:latin typeface="Avenir Book" panose="02000503020000020003" pitchFamily="2" charset="0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300964" y="4996580"/>
            <a:ext cx="5151476" cy="331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964" y="5798775"/>
            <a:ext cx="5151475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MESC Logotype: Office of Manufacturing and Energy Supply Chains">
            <a:extLst>
              <a:ext uri="{FF2B5EF4-FFF2-40B4-BE49-F238E27FC236}">
                <a16:creationId xmlns:a16="http://schemas.microsoft.com/office/drawing/2014/main" id="{D87B9FFA-F7F6-93D4-D770-B7F388E19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0944"/>
            <a:ext cx="4287614" cy="1143364"/>
          </a:xfrm>
          <a:prstGeom prst="rect">
            <a:avLst/>
          </a:prstGeom>
        </p:spPr>
      </p:pic>
      <p:pic>
        <p:nvPicPr>
          <p:cNvPr id="4" name="Picture 3" descr="Solar panels, wind turbines and an energy storage building in front of a city">
            <a:extLst>
              <a:ext uri="{FF2B5EF4-FFF2-40B4-BE49-F238E27FC236}">
                <a16:creationId xmlns:a16="http://schemas.microsoft.com/office/drawing/2014/main" id="{85D9CC86-4E94-EBFE-494B-6B3AF30284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59"/>
          <a:stretch/>
        </p:blipFill>
        <p:spPr>
          <a:xfrm>
            <a:off x="0" y="-90293"/>
            <a:ext cx="5891037" cy="69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_MESC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00963" y="1690698"/>
            <a:ext cx="5134824" cy="3132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1" i="0" baseline="0">
                <a:solidFill>
                  <a:schemeClr val="tx2"/>
                </a:solidFill>
                <a:latin typeface="Avenir Book" panose="02000503020000020003" pitchFamily="2" charset="0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300964" y="4996580"/>
            <a:ext cx="5134824" cy="3311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Avenir Black" panose="02000503020000020003" pitchFamily="2" charset="0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300963" y="5800923"/>
            <a:ext cx="5134824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MESC Logotype: Office of Manufacturing and Energy Supply Chains">
            <a:extLst>
              <a:ext uri="{FF2B5EF4-FFF2-40B4-BE49-F238E27FC236}">
                <a16:creationId xmlns:a16="http://schemas.microsoft.com/office/drawing/2014/main" id="{D87B9FFA-F7F6-93D4-D770-B7F388E19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0944"/>
            <a:ext cx="4287614" cy="11433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D9CC86-4E94-EBFE-494B-6B3AF30284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61"/>
            <a:ext cx="5891037" cy="6864361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B2A2F34-2261-7551-0886-078BA1B69785}"/>
              </a:ext>
            </a:extLst>
          </p:cNvPr>
          <p:cNvSpPr txBox="1"/>
          <p:nvPr userDrawn="1"/>
        </p:nvSpPr>
        <p:spPr>
          <a:xfrm>
            <a:off x="0" y="4411223"/>
            <a:ext cx="589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spc="30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Avenir Book" panose="02000503020000020003" pitchFamily="2" charset="0"/>
              </a:rPr>
              <a:t>INVESTING IN AMERICA’S ENERGY FUTURE</a:t>
            </a:r>
          </a:p>
        </p:txBody>
      </p:sp>
    </p:spTree>
    <p:extLst>
      <p:ext uri="{BB962C8B-B14F-4D97-AF65-F5344CB8AC3E}">
        <p14:creationId xmlns:p14="http://schemas.microsoft.com/office/powerpoint/2010/main" val="358651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994"/>
            <a:ext cx="2407901" cy="660143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- Left Alig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6327-9A86-6E46-ADB5-C0D223C61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A48A7-09B5-083C-E7B6-68D29582C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A7BA6-25BB-B2DE-EAF4-9BD4BBB7E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A9020-A3A0-3522-22FF-2F75FDA937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334BA7D-61E7-C044-ECE4-B4224A049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624"/>
            <a:ext cx="10515600" cy="425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06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a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F1CF5B1-6547-B4FF-43F0-39EFDA9F497D}"/>
              </a:ext>
            </a:extLst>
          </p:cNvPr>
          <p:cNvSpPr/>
          <p:nvPr userDrawn="1"/>
        </p:nvSpPr>
        <p:spPr>
          <a:xfrm>
            <a:off x="796301" y="812628"/>
            <a:ext cx="10139922" cy="32433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Open quotation mark with solid fill">
            <a:extLst>
              <a:ext uri="{FF2B5EF4-FFF2-40B4-BE49-F238E27FC236}">
                <a16:creationId xmlns:a16="http://schemas.microsoft.com/office/drawing/2014/main" id="{1F4869A7-1DC3-ECB5-9183-C80D76AB6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52" y="515522"/>
            <a:ext cx="1745095" cy="1745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E4580-01C0-B542-DAEE-654468D2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1388070"/>
            <a:ext cx="9235440" cy="23672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0" algn="l"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36FB9-B665-5BBE-0FB1-11FB56E3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560" y="4428892"/>
            <a:ext cx="9235440" cy="129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F94216-5596-4A68-866A-C5A3E744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DB8B79-1580-FFBE-E9B7-662C4A95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48A4E40F-D76F-52C0-646F-72823D77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D61FB-DEE0-6B48-799D-F6E1E2C4E6A9}"/>
              </a:ext>
            </a:extLst>
          </p:cNvPr>
          <p:cNvCxnSpPr>
            <a:cxnSpLocks/>
          </p:cNvCxnSpPr>
          <p:nvPr userDrawn="1"/>
        </p:nvCxnSpPr>
        <p:spPr>
          <a:xfrm>
            <a:off x="2164976" y="1143001"/>
            <a:ext cx="8503024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7D3A85-E189-B11A-EFF3-E9561246978D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2560" y="4210567"/>
            <a:ext cx="9700661" cy="21256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810EE6-7529-47EF-5418-C215069A5C43}"/>
              </a:ext>
            </a:extLst>
          </p:cNvPr>
          <p:cNvCxnSpPr>
            <a:cxnSpLocks/>
          </p:cNvCxnSpPr>
          <p:nvPr userDrawn="1"/>
        </p:nvCxnSpPr>
        <p:spPr>
          <a:xfrm>
            <a:off x="11133221" y="1388069"/>
            <a:ext cx="0" cy="27989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A6DA79-51D7-0493-B8F8-D85A9FF769A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75263" y="1925869"/>
            <a:ext cx="17043" cy="1829435"/>
          </a:xfrm>
          <a:prstGeom prst="line">
            <a:avLst/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28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ation - Bubb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FC702A23-6CBE-42B9-B55B-D6D729788188}"/>
              </a:ext>
            </a:extLst>
          </p:cNvPr>
          <p:cNvSpPr/>
          <p:nvPr/>
        </p:nvSpPr>
        <p:spPr>
          <a:xfrm>
            <a:off x="0" y="0"/>
            <a:ext cx="12206175" cy="5092264"/>
          </a:xfrm>
          <a:custGeom>
            <a:avLst/>
            <a:gdLst>
              <a:gd name="connsiteX0" fmla="*/ 0 w 7772399"/>
              <a:gd name="connsiteY0" fmla="*/ 0 h 3242548"/>
              <a:gd name="connsiteX1" fmla="*/ 7770376 w 7772399"/>
              <a:gd name="connsiteY1" fmla="*/ 0 h 3242548"/>
              <a:gd name="connsiteX2" fmla="*/ 7772400 w 7772399"/>
              <a:gd name="connsiteY2" fmla="*/ 2188012 h 3242548"/>
              <a:gd name="connsiteX3" fmla="*/ 2147530 w 7772399"/>
              <a:gd name="connsiteY3" fmla="*/ 2857976 h 3242548"/>
              <a:gd name="connsiteX4" fmla="*/ 2240637 w 7772399"/>
              <a:gd name="connsiteY4" fmla="*/ 3242548 h 3242548"/>
              <a:gd name="connsiteX5" fmla="*/ 1592937 w 7772399"/>
              <a:gd name="connsiteY5" fmla="*/ 2813447 h 3242548"/>
              <a:gd name="connsiteX6" fmla="*/ 0 w 7772399"/>
              <a:gd name="connsiteY6" fmla="*/ 1971842 h 3242548"/>
              <a:gd name="connsiteX7" fmla="*/ 0 w 7772399"/>
              <a:gd name="connsiteY7" fmla="*/ 0 h 324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399" h="3242548">
                <a:moveTo>
                  <a:pt x="0" y="0"/>
                </a:moveTo>
                <a:lnTo>
                  <a:pt x="7770376" y="0"/>
                </a:lnTo>
                <a:lnTo>
                  <a:pt x="7772400" y="2188012"/>
                </a:lnTo>
                <a:cubicBezTo>
                  <a:pt x="7772400" y="2188012"/>
                  <a:pt x="5845493" y="3110984"/>
                  <a:pt x="2147530" y="2857976"/>
                </a:cubicBezTo>
                <a:cubicBezTo>
                  <a:pt x="2147530" y="2857976"/>
                  <a:pt x="2030135" y="3068479"/>
                  <a:pt x="2240637" y="3242548"/>
                </a:cubicBezTo>
                <a:cubicBezTo>
                  <a:pt x="2240637" y="3242548"/>
                  <a:pt x="1726525" y="3108960"/>
                  <a:pt x="1592937" y="2813447"/>
                </a:cubicBezTo>
                <a:cubicBezTo>
                  <a:pt x="1592937" y="2813447"/>
                  <a:pt x="293489" y="2554367"/>
                  <a:pt x="0" y="1971842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Open quotation mark with solid fill">
            <a:extLst>
              <a:ext uri="{FF2B5EF4-FFF2-40B4-BE49-F238E27FC236}">
                <a16:creationId xmlns:a16="http://schemas.microsoft.com/office/drawing/2014/main" id="{287DF41A-5839-60AF-2CF6-139D074364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52" y="515522"/>
            <a:ext cx="1745095" cy="1745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E4580-01C0-B542-DAEE-654468D2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1388070"/>
            <a:ext cx="9235440" cy="23672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0" algn="l">
              <a:tabLst/>
              <a:defRPr sz="38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36FB9-B665-5BBE-0FB1-11FB56E3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4942298"/>
            <a:ext cx="7010400" cy="998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F94216-5596-4A68-866A-C5A3E744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DB8B79-1580-FFBE-E9B7-662C4A95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48A4E40F-D76F-52C0-646F-72823D77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CA173-29B7-D1EF-9FC0-FA7CA7E3A7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ation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Open quotation mark with solid fill">
            <a:extLst>
              <a:ext uri="{FF2B5EF4-FFF2-40B4-BE49-F238E27FC236}">
                <a16:creationId xmlns:a16="http://schemas.microsoft.com/office/drawing/2014/main" id="{1F4869A7-1DC3-ECB5-9183-C80D76AB6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452" y="811357"/>
            <a:ext cx="1745095" cy="17450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E4580-01C0-B542-DAEE-654468D2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0" y="1683905"/>
            <a:ext cx="9235440" cy="23672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9525" indent="0" algn="l"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36FB9-B665-5BBE-0FB1-11FB56E3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2560" y="4278527"/>
            <a:ext cx="9235440" cy="1290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F94216-5596-4A68-866A-C5A3E744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DB8B79-1580-FFBE-E9B7-662C4A95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48A4E40F-D76F-52C0-646F-72823D77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07675-CCF6-8BF5-8CF7-1A492C9D7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ue Transi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 descr="Worker with a laptop and hard hat on top of a solar panel array">
            <a:extLst>
              <a:ext uri="{FF2B5EF4-FFF2-40B4-BE49-F238E27FC236}">
                <a16:creationId xmlns:a16="http://schemas.microsoft.com/office/drawing/2014/main" id="{1C7048B8-64AA-5AC0-B445-C4545F941D26}"/>
              </a:ext>
            </a:extLst>
          </p:cNvPr>
          <p:cNvPicPr/>
          <p:nvPr userDrawn="1"/>
        </p:nvPicPr>
        <p:blipFill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31374" cy="6858000"/>
          </a:xfrm>
          <a:prstGeom prst="rect">
            <a:avLst/>
          </a:prstGeom>
        </p:spPr>
      </p:pic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BA47CFD6-9A37-5C22-1F60-6282A9C5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432" y="1748117"/>
            <a:ext cx="6517341" cy="2420471"/>
          </a:xfrm>
        </p:spPr>
        <p:txBody>
          <a:bodyPr lIns="0" tIns="0" rIns="0" bIns="0">
            <a:noAutofit/>
          </a:bodyPr>
          <a:lstStyle>
            <a:lvl1pPr>
              <a:defRPr sz="5824" b="0" i="0">
                <a:solidFill>
                  <a:schemeClr val="bg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2FDF9F2-758B-0952-349C-FF8D724B1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9432" y="4370294"/>
            <a:ext cx="6517341" cy="1011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FE539-13E4-D005-28C9-8598FB2E8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7CC663-B084-C5A4-37D2-A71CCF4E26B3}"/>
              </a:ext>
            </a:extLst>
          </p:cNvPr>
          <p:cNvGrpSpPr/>
          <p:nvPr userDrawn="1"/>
        </p:nvGrpSpPr>
        <p:grpSpPr>
          <a:xfrm>
            <a:off x="-27147" y="-1143"/>
            <a:ext cx="5315494" cy="6865586"/>
            <a:chOff x="-27147" y="-1143"/>
            <a:chExt cx="5315494" cy="686558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F5EF78F-4D80-1349-3FB1-85EF14BEAE06}"/>
                </a:ext>
              </a:extLst>
            </p:cNvPr>
            <p:cNvSpPr/>
            <p:nvPr/>
          </p:nvSpPr>
          <p:spPr>
            <a:xfrm>
              <a:off x="-1206" y="-92"/>
              <a:ext cx="1428645" cy="6852884"/>
            </a:xfrm>
            <a:custGeom>
              <a:avLst/>
              <a:gdLst>
                <a:gd name="connsiteX0" fmla="*/ 0 w 1428645"/>
                <a:gd name="connsiteY0" fmla="*/ 0 h 6852884"/>
                <a:gd name="connsiteX1" fmla="*/ 13778 w 1428645"/>
                <a:gd name="connsiteY1" fmla="*/ 6852885 h 6852884"/>
                <a:gd name="connsiteX2" fmla="*/ 45526 w 1428645"/>
                <a:gd name="connsiteY2" fmla="*/ 6852885 h 6852884"/>
                <a:gd name="connsiteX3" fmla="*/ 1428646 w 1428645"/>
                <a:gd name="connsiteY3" fmla="*/ 0 h 6852884"/>
                <a:gd name="connsiteX4" fmla="*/ 0 w 1428645"/>
                <a:gd name="connsiteY4" fmla="*/ 0 h 685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645" h="6852884">
                  <a:moveTo>
                    <a:pt x="0" y="0"/>
                  </a:moveTo>
                  <a:lnTo>
                    <a:pt x="13778" y="6852885"/>
                  </a:lnTo>
                  <a:lnTo>
                    <a:pt x="45526" y="6852885"/>
                  </a:lnTo>
                  <a:lnTo>
                    <a:pt x="1428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2DD4413-3262-7253-1695-FD7BCE794CC4}"/>
                </a:ext>
              </a:extLst>
            </p:cNvPr>
            <p:cNvSpPr/>
            <p:nvPr/>
          </p:nvSpPr>
          <p:spPr>
            <a:xfrm>
              <a:off x="-27147" y="0"/>
              <a:ext cx="948067" cy="6858092"/>
            </a:xfrm>
            <a:custGeom>
              <a:avLst/>
              <a:gdLst>
                <a:gd name="connsiteX0" fmla="*/ 0 w 876236"/>
                <a:gd name="connsiteY0" fmla="*/ 0 h 6859235"/>
                <a:gd name="connsiteX1" fmla="*/ 25398 w 876236"/>
                <a:gd name="connsiteY1" fmla="*/ 6859236 h 6859235"/>
                <a:gd name="connsiteX2" fmla="*/ 120641 w 876236"/>
                <a:gd name="connsiteY2" fmla="*/ 6859236 h 6859235"/>
                <a:gd name="connsiteX3" fmla="*/ 876236 w 876236"/>
                <a:gd name="connsiteY3" fmla="*/ 0 h 6859235"/>
                <a:gd name="connsiteX4" fmla="*/ 0 w 876236"/>
                <a:gd name="connsiteY4" fmla="*/ 0 h 685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36" h="6859235">
                  <a:moveTo>
                    <a:pt x="0" y="0"/>
                  </a:moveTo>
                  <a:lnTo>
                    <a:pt x="25398" y="6859236"/>
                  </a:lnTo>
                  <a:lnTo>
                    <a:pt x="120641" y="6859236"/>
                  </a:lnTo>
                  <a:lnTo>
                    <a:pt x="87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61B187C-AFF3-8F34-885E-0FF12D0B61B0}"/>
                </a:ext>
              </a:extLst>
            </p:cNvPr>
            <p:cNvSpPr/>
            <p:nvPr/>
          </p:nvSpPr>
          <p:spPr>
            <a:xfrm>
              <a:off x="2811638" y="3866703"/>
              <a:ext cx="793692" cy="2997739"/>
            </a:xfrm>
            <a:custGeom>
              <a:avLst/>
              <a:gdLst>
                <a:gd name="connsiteX0" fmla="*/ 0 w 793692"/>
                <a:gd name="connsiteY0" fmla="*/ 2997740 h 2997739"/>
                <a:gd name="connsiteX1" fmla="*/ 793692 w 793692"/>
                <a:gd name="connsiteY1" fmla="*/ 2997740 h 2997739"/>
                <a:gd name="connsiteX2" fmla="*/ 666701 w 793692"/>
                <a:gd name="connsiteY2" fmla="*/ 0 h 2997739"/>
                <a:gd name="connsiteX3" fmla="*/ 0 w 793692"/>
                <a:gd name="connsiteY3" fmla="*/ 2997740 h 29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692" h="2997739">
                  <a:moveTo>
                    <a:pt x="0" y="2997740"/>
                  </a:moveTo>
                  <a:lnTo>
                    <a:pt x="793692" y="2997740"/>
                  </a:lnTo>
                  <a:lnTo>
                    <a:pt x="666701" y="0"/>
                  </a:lnTo>
                  <a:lnTo>
                    <a:pt x="0" y="2997740"/>
                  </a:lnTo>
                  <a:close/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0573C25-316B-19EA-A35F-5C5649CE9FB6}"/>
                </a:ext>
              </a:extLst>
            </p:cNvPr>
            <p:cNvSpPr/>
            <p:nvPr/>
          </p:nvSpPr>
          <p:spPr>
            <a:xfrm>
              <a:off x="2805678" y="-1143"/>
              <a:ext cx="2482669" cy="6859235"/>
            </a:xfrm>
            <a:custGeom>
              <a:avLst/>
              <a:gdLst>
                <a:gd name="connsiteX0" fmla="*/ 869887 w 2482669"/>
                <a:gd name="connsiteY0" fmla="*/ 0 h 6859235"/>
                <a:gd name="connsiteX1" fmla="*/ 0 w 2482669"/>
                <a:gd name="connsiteY1" fmla="*/ 6859236 h 6859235"/>
                <a:gd name="connsiteX2" fmla="*/ 0 w 2482669"/>
                <a:gd name="connsiteY2" fmla="*/ 6859236 h 6859235"/>
                <a:gd name="connsiteX3" fmla="*/ 2482669 w 2482669"/>
                <a:gd name="connsiteY3" fmla="*/ 0 h 6859235"/>
                <a:gd name="connsiteX4" fmla="*/ 869887 w 2482669"/>
                <a:gd name="connsiteY4" fmla="*/ 0 h 685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669" h="6859235">
                  <a:moveTo>
                    <a:pt x="869887" y="0"/>
                  </a:moveTo>
                  <a:lnTo>
                    <a:pt x="0" y="6859236"/>
                  </a:lnTo>
                  <a:lnTo>
                    <a:pt x="0" y="6859236"/>
                  </a:lnTo>
                  <a:lnTo>
                    <a:pt x="2482669" y="0"/>
                  </a:lnTo>
                  <a:lnTo>
                    <a:pt x="869887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8700C47-473B-B644-B3A6-2345B38FAE34}"/>
                </a:ext>
              </a:extLst>
            </p:cNvPr>
            <p:cNvSpPr/>
            <p:nvPr/>
          </p:nvSpPr>
          <p:spPr>
            <a:xfrm>
              <a:off x="3195882" y="-1143"/>
              <a:ext cx="666701" cy="6865586"/>
            </a:xfrm>
            <a:custGeom>
              <a:avLst/>
              <a:gdLst>
                <a:gd name="connsiteX0" fmla="*/ 634954 w 666701"/>
                <a:gd name="connsiteY0" fmla="*/ 0 h 6865586"/>
                <a:gd name="connsiteX1" fmla="*/ 0 w 666701"/>
                <a:gd name="connsiteY1" fmla="*/ 6859236 h 6865586"/>
                <a:gd name="connsiteX2" fmla="*/ 666701 w 666701"/>
                <a:gd name="connsiteY2" fmla="*/ 6865587 h 6865586"/>
                <a:gd name="connsiteX3" fmla="*/ 666701 w 666701"/>
                <a:gd name="connsiteY3" fmla="*/ 0 h 6865586"/>
                <a:gd name="connsiteX4" fmla="*/ 634954 w 666701"/>
                <a:gd name="connsiteY4" fmla="*/ 0 h 68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01" h="6865586">
                  <a:moveTo>
                    <a:pt x="634954" y="0"/>
                  </a:moveTo>
                  <a:lnTo>
                    <a:pt x="0" y="6859236"/>
                  </a:lnTo>
                  <a:lnTo>
                    <a:pt x="666701" y="6865587"/>
                  </a:lnTo>
                  <a:lnTo>
                    <a:pt x="666701" y="0"/>
                  </a:lnTo>
                  <a:lnTo>
                    <a:pt x="634954" y="0"/>
                  </a:lnTo>
                  <a:close/>
                </a:path>
              </a:pathLst>
            </a:custGeom>
            <a:solidFill>
              <a:srgbClr val="1A325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Transi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6">
            <a:extLst>
              <a:ext uri="{FF2B5EF4-FFF2-40B4-BE49-F238E27FC236}">
                <a16:creationId xmlns:a16="http://schemas.microsoft.com/office/drawing/2014/main" id="{0D874A40-24C6-290C-82C7-2282B302CCC8}"/>
              </a:ext>
            </a:extLst>
          </p:cNvPr>
          <p:cNvPicPr/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586" y="-11119"/>
            <a:ext cx="3484162" cy="6860768"/>
          </a:xfrm>
          <a:prstGeom prst="rect">
            <a:avLst/>
          </a:prstGeom>
        </p:spPr>
      </p:pic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008" y="1748117"/>
            <a:ext cx="6530788" cy="2420471"/>
          </a:xfrm>
        </p:spPr>
        <p:txBody>
          <a:bodyPr lIns="0" tIns="0" rIns="0" bIns="0">
            <a:noAutofit/>
          </a:bodyPr>
          <a:lstStyle>
            <a:lvl1pPr>
              <a:defRPr sz="5824" b="0" i="0">
                <a:solidFill>
                  <a:schemeClr val="bg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3E6289C2-E677-5144-9ECA-42D077D6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6008" y="4370294"/>
            <a:ext cx="6530788" cy="1011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17ECB-5AE6-B554-6835-630274578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5642F-109E-2CBA-5EE2-10599D153DB1}"/>
              </a:ext>
            </a:extLst>
          </p:cNvPr>
          <p:cNvGrpSpPr/>
          <p:nvPr userDrawn="1"/>
        </p:nvGrpSpPr>
        <p:grpSpPr>
          <a:xfrm>
            <a:off x="-18586" y="-4768"/>
            <a:ext cx="5315494" cy="6873870"/>
            <a:chOff x="-27147" y="-9427"/>
            <a:chExt cx="5315494" cy="6873870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66192D26-603C-C231-26B0-E23FE4D180DF}"/>
                </a:ext>
              </a:extLst>
            </p:cNvPr>
            <p:cNvSpPr/>
            <p:nvPr userDrawn="1"/>
          </p:nvSpPr>
          <p:spPr>
            <a:xfrm>
              <a:off x="-27146" y="-92"/>
              <a:ext cx="1492294" cy="6852884"/>
            </a:xfrm>
            <a:custGeom>
              <a:avLst/>
              <a:gdLst>
                <a:gd name="connsiteX0" fmla="*/ 0 w 1428645"/>
                <a:gd name="connsiteY0" fmla="*/ 0 h 6852884"/>
                <a:gd name="connsiteX1" fmla="*/ 13778 w 1428645"/>
                <a:gd name="connsiteY1" fmla="*/ 6852885 h 6852884"/>
                <a:gd name="connsiteX2" fmla="*/ 45526 w 1428645"/>
                <a:gd name="connsiteY2" fmla="*/ 6852885 h 6852884"/>
                <a:gd name="connsiteX3" fmla="*/ 1428646 w 1428645"/>
                <a:gd name="connsiteY3" fmla="*/ 0 h 6852884"/>
                <a:gd name="connsiteX4" fmla="*/ 0 w 1428645"/>
                <a:gd name="connsiteY4" fmla="*/ 0 h 685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645" h="6852884">
                  <a:moveTo>
                    <a:pt x="0" y="0"/>
                  </a:moveTo>
                  <a:lnTo>
                    <a:pt x="13778" y="6852885"/>
                  </a:lnTo>
                  <a:lnTo>
                    <a:pt x="45526" y="6852885"/>
                  </a:lnTo>
                  <a:lnTo>
                    <a:pt x="1428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881C514-88DB-8614-F29D-6AE27F65E4A2}"/>
                </a:ext>
              </a:extLst>
            </p:cNvPr>
            <p:cNvSpPr/>
            <p:nvPr userDrawn="1"/>
          </p:nvSpPr>
          <p:spPr>
            <a:xfrm>
              <a:off x="-27147" y="-9427"/>
              <a:ext cx="948057" cy="6858092"/>
            </a:xfrm>
            <a:custGeom>
              <a:avLst/>
              <a:gdLst>
                <a:gd name="connsiteX0" fmla="*/ 0 w 876236"/>
                <a:gd name="connsiteY0" fmla="*/ 0 h 6859235"/>
                <a:gd name="connsiteX1" fmla="*/ 25398 w 876236"/>
                <a:gd name="connsiteY1" fmla="*/ 6859236 h 6859235"/>
                <a:gd name="connsiteX2" fmla="*/ 120641 w 876236"/>
                <a:gd name="connsiteY2" fmla="*/ 6859236 h 6859235"/>
                <a:gd name="connsiteX3" fmla="*/ 876236 w 876236"/>
                <a:gd name="connsiteY3" fmla="*/ 0 h 6859235"/>
                <a:gd name="connsiteX4" fmla="*/ 0 w 876236"/>
                <a:gd name="connsiteY4" fmla="*/ 0 h 685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36" h="6859235">
                  <a:moveTo>
                    <a:pt x="0" y="0"/>
                  </a:moveTo>
                  <a:lnTo>
                    <a:pt x="25398" y="6859236"/>
                  </a:lnTo>
                  <a:lnTo>
                    <a:pt x="120641" y="6859236"/>
                  </a:lnTo>
                  <a:lnTo>
                    <a:pt x="8762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24CF829-BFA0-8F05-CF3A-2A187E6E8F7A}"/>
                </a:ext>
              </a:extLst>
            </p:cNvPr>
            <p:cNvSpPr/>
            <p:nvPr userDrawn="1"/>
          </p:nvSpPr>
          <p:spPr>
            <a:xfrm>
              <a:off x="2811638" y="3866703"/>
              <a:ext cx="793692" cy="2997739"/>
            </a:xfrm>
            <a:custGeom>
              <a:avLst/>
              <a:gdLst>
                <a:gd name="connsiteX0" fmla="*/ 0 w 793692"/>
                <a:gd name="connsiteY0" fmla="*/ 2997740 h 2997739"/>
                <a:gd name="connsiteX1" fmla="*/ 793692 w 793692"/>
                <a:gd name="connsiteY1" fmla="*/ 2997740 h 2997739"/>
                <a:gd name="connsiteX2" fmla="*/ 666701 w 793692"/>
                <a:gd name="connsiteY2" fmla="*/ 0 h 2997739"/>
                <a:gd name="connsiteX3" fmla="*/ 0 w 793692"/>
                <a:gd name="connsiteY3" fmla="*/ 2997740 h 299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3692" h="2997739">
                  <a:moveTo>
                    <a:pt x="0" y="2997740"/>
                  </a:moveTo>
                  <a:lnTo>
                    <a:pt x="793692" y="2997740"/>
                  </a:lnTo>
                  <a:lnTo>
                    <a:pt x="666701" y="0"/>
                  </a:lnTo>
                  <a:lnTo>
                    <a:pt x="0" y="2997740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1483D69-3EC1-8E4C-BC12-3EF5450F649A}"/>
                </a:ext>
              </a:extLst>
            </p:cNvPr>
            <p:cNvSpPr/>
            <p:nvPr userDrawn="1"/>
          </p:nvSpPr>
          <p:spPr>
            <a:xfrm>
              <a:off x="2805678" y="-1143"/>
              <a:ext cx="2482669" cy="6859235"/>
            </a:xfrm>
            <a:custGeom>
              <a:avLst/>
              <a:gdLst>
                <a:gd name="connsiteX0" fmla="*/ 869887 w 2482669"/>
                <a:gd name="connsiteY0" fmla="*/ 0 h 6859235"/>
                <a:gd name="connsiteX1" fmla="*/ 0 w 2482669"/>
                <a:gd name="connsiteY1" fmla="*/ 6859236 h 6859235"/>
                <a:gd name="connsiteX2" fmla="*/ 0 w 2482669"/>
                <a:gd name="connsiteY2" fmla="*/ 6859236 h 6859235"/>
                <a:gd name="connsiteX3" fmla="*/ 2482669 w 2482669"/>
                <a:gd name="connsiteY3" fmla="*/ 0 h 6859235"/>
                <a:gd name="connsiteX4" fmla="*/ 869887 w 2482669"/>
                <a:gd name="connsiteY4" fmla="*/ 0 h 685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2669" h="6859235">
                  <a:moveTo>
                    <a:pt x="869887" y="0"/>
                  </a:moveTo>
                  <a:lnTo>
                    <a:pt x="0" y="6859236"/>
                  </a:lnTo>
                  <a:lnTo>
                    <a:pt x="0" y="6859236"/>
                  </a:lnTo>
                  <a:lnTo>
                    <a:pt x="2482669" y="0"/>
                  </a:lnTo>
                  <a:lnTo>
                    <a:pt x="869887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293022D-9045-4CD8-D2AC-2CC9CB117B73}"/>
                </a:ext>
              </a:extLst>
            </p:cNvPr>
            <p:cNvSpPr/>
            <p:nvPr userDrawn="1"/>
          </p:nvSpPr>
          <p:spPr>
            <a:xfrm>
              <a:off x="3186455" y="-1143"/>
              <a:ext cx="666701" cy="6865586"/>
            </a:xfrm>
            <a:custGeom>
              <a:avLst/>
              <a:gdLst>
                <a:gd name="connsiteX0" fmla="*/ 634954 w 666701"/>
                <a:gd name="connsiteY0" fmla="*/ 0 h 6865586"/>
                <a:gd name="connsiteX1" fmla="*/ 0 w 666701"/>
                <a:gd name="connsiteY1" fmla="*/ 6859236 h 6865586"/>
                <a:gd name="connsiteX2" fmla="*/ 666701 w 666701"/>
                <a:gd name="connsiteY2" fmla="*/ 6865587 h 6865586"/>
                <a:gd name="connsiteX3" fmla="*/ 666701 w 666701"/>
                <a:gd name="connsiteY3" fmla="*/ 0 h 6865586"/>
                <a:gd name="connsiteX4" fmla="*/ 634954 w 666701"/>
                <a:gd name="connsiteY4" fmla="*/ 0 h 68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01" h="6865586">
                  <a:moveTo>
                    <a:pt x="634954" y="0"/>
                  </a:moveTo>
                  <a:lnTo>
                    <a:pt x="0" y="6859236"/>
                  </a:lnTo>
                  <a:lnTo>
                    <a:pt x="666701" y="6865587"/>
                  </a:lnTo>
                  <a:lnTo>
                    <a:pt x="666701" y="0"/>
                  </a:lnTo>
                  <a:lnTo>
                    <a:pt x="634954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598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ue Transition Tit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008" y="1748117"/>
            <a:ext cx="6530788" cy="2420471"/>
          </a:xfrm>
        </p:spPr>
        <p:txBody>
          <a:bodyPr lIns="0" tIns="0" rIns="0" bIns="0">
            <a:noAutofit/>
          </a:bodyPr>
          <a:lstStyle>
            <a:lvl1pPr>
              <a:defRPr sz="5824" b="0" i="0">
                <a:solidFill>
                  <a:schemeClr val="accent3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3E6289C2-E677-5144-9ECA-42D077D6C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6008" y="4370294"/>
            <a:ext cx="6530788" cy="1011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17ECB-5AE6-B554-6835-630274578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DF08B347-8400-5559-573D-2EC8097C7016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1"/>
          <a:stretch/>
        </p:blipFill>
        <p:spPr>
          <a:xfrm>
            <a:off x="0" y="0"/>
            <a:ext cx="4331374" cy="6858000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66192D26-603C-C231-26B0-E23FE4D180DF}"/>
              </a:ext>
            </a:extLst>
          </p:cNvPr>
          <p:cNvSpPr/>
          <p:nvPr userDrawn="1"/>
        </p:nvSpPr>
        <p:spPr>
          <a:xfrm>
            <a:off x="-27146" y="-92"/>
            <a:ext cx="1492294" cy="6852884"/>
          </a:xfrm>
          <a:custGeom>
            <a:avLst/>
            <a:gdLst>
              <a:gd name="connsiteX0" fmla="*/ 0 w 1428645"/>
              <a:gd name="connsiteY0" fmla="*/ 0 h 6852884"/>
              <a:gd name="connsiteX1" fmla="*/ 13778 w 1428645"/>
              <a:gd name="connsiteY1" fmla="*/ 6852885 h 6852884"/>
              <a:gd name="connsiteX2" fmla="*/ 45526 w 1428645"/>
              <a:gd name="connsiteY2" fmla="*/ 6852885 h 6852884"/>
              <a:gd name="connsiteX3" fmla="*/ 1428646 w 1428645"/>
              <a:gd name="connsiteY3" fmla="*/ 0 h 6852884"/>
              <a:gd name="connsiteX4" fmla="*/ 0 w 1428645"/>
              <a:gd name="connsiteY4" fmla="*/ 0 h 685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645" h="6852884">
                <a:moveTo>
                  <a:pt x="0" y="0"/>
                </a:moveTo>
                <a:lnTo>
                  <a:pt x="13778" y="6852885"/>
                </a:lnTo>
                <a:lnTo>
                  <a:pt x="45526" y="6852885"/>
                </a:lnTo>
                <a:lnTo>
                  <a:pt x="14286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3881C514-88DB-8614-F29D-6AE27F65E4A2}"/>
              </a:ext>
            </a:extLst>
          </p:cNvPr>
          <p:cNvSpPr/>
          <p:nvPr userDrawn="1"/>
        </p:nvSpPr>
        <p:spPr>
          <a:xfrm>
            <a:off x="-27147" y="-9427"/>
            <a:ext cx="948057" cy="6858092"/>
          </a:xfrm>
          <a:custGeom>
            <a:avLst/>
            <a:gdLst>
              <a:gd name="connsiteX0" fmla="*/ 0 w 876236"/>
              <a:gd name="connsiteY0" fmla="*/ 0 h 6859235"/>
              <a:gd name="connsiteX1" fmla="*/ 25398 w 876236"/>
              <a:gd name="connsiteY1" fmla="*/ 6859236 h 6859235"/>
              <a:gd name="connsiteX2" fmla="*/ 120641 w 876236"/>
              <a:gd name="connsiteY2" fmla="*/ 6859236 h 6859235"/>
              <a:gd name="connsiteX3" fmla="*/ 876236 w 876236"/>
              <a:gd name="connsiteY3" fmla="*/ 0 h 6859235"/>
              <a:gd name="connsiteX4" fmla="*/ 0 w 876236"/>
              <a:gd name="connsiteY4" fmla="*/ 0 h 68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236" h="6859235">
                <a:moveTo>
                  <a:pt x="0" y="0"/>
                </a:moveTo>
                <a:lnTo>
                  <a:pt x="25398" y="6859236"/>
                </a:lnTo>
                <a:lnTo>
                  <a:pt x="120641" y="6859236"/>
                </a:lnTo>
                <a:lnTo>
                  <a:pt x="8762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24CF829-BFA0-8F05-CF3A-2A187E6E8F7A}"/>
              </a:ext>
            </a:extLst>
          </p:cNvPr>
          <p:cNvSpPr/>
          <p:nvPr userDrawn="1"/>
        </p:nvSpPr>
        <p:spPr>
          <a:xfrm>
            <a:off x="3286130" y="3850926"/>
            <a:ext cx="793692" cy="2997739"/>
          </a:xfrm>
          <a:custGeom>
            <a:avLst/>
            <a:gdLst>
              <a:gd name="connsiteX0" fmla="*/ 0 w 793692"/>
              <a:gd name="connsiteY0" fmla="*/ 2997740 h 2997739"/>
              <a:gd name="connsiteX1" fmla="*/ 793692 w 793692"/>
              <a:gd name="connsiteY1" fmla="*/ 2997740 h 2997739"/>
              <a:gd name="connsiteX2" fmla="*/ 666701 w 793692"/>
              <a:gd name="connsiteY2" fmla="*/ 0 h 2997739"/>
              <a:gd name="connsiteX3" fmla="*/ 0 w 793692"/>
              <a:gd name="connsiteY3" fmla="*/ 2997740 h 29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692" h="2997739">
                <a:moveTo>
                  <a:pt x="0" y="2997740"/>
                </a:moveTo>
                <a:lnTo>
                  <a:pt x="793692" y="2997740"/>
                </a:lnTo>
                <a:lnTo>
                  <a:pt x="666701" y="0"/>
                </a:lnTo>
                <a:lnTo>
                  <a:pt x="0" y="299774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1483D69-3EC1-8E4C-BC12-3EF5450F649A}"/>
              </a:ext>
            </a:extLst>
          </p:cNvPr>
          <p:cNvSpPr/>
          <p:nvPr userDrawn="1"/>
        </p:nvSpPr>
        <p:spPr>
          <a:xfrm>
            <a:off x="3283974" y="-9427"/>
            <a:ext cx="2000060" cy="6890523"/>
          </a:xfrm>
          <a:custGeom>
            <a:avLst/>
            <a:gdLst>
              <a:gd name="connsiteX0" fmla="*/ 869887 w 2482669"/>
              <a:gd name="connsiteY0" fmla="*/ 0 h 6859235"/>
              <a:gd name="connsiteX1" fmla="*/ 0 w 2482669"/>
              <a:gd name="connsiteY1" fmla="*/ 6859236 h 6859235"/>
              <a:gd name="connsiteX2" fmla="*/ 0 w 2482669"/>
              <a:gd name="connsiteY2" fmla="*/ 6859236 h 6859235"/>
              <a:gd name="connsiteX3" fmla="*/ 2482669 w 2482669"/>
              <a:gd name="connsiteY3" fmla="*/ 0 h 6859235"/>
              <a:gd name="connsiteX4" fmla="*/ 869887 w 2482669"/>
              <a:gd name="connsiteY4" fmla="*/ 0 h 685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2669" h="6859235">
                <a:moveTo>
                  <a:pt x="869887" y="0"/>
                </a:moveTo>
                <a:lnTo>
                  <a:pt x="0" y="6859236"/>
                </a:lnTo>
                <a:lnTo>
                  <a:pt x="0" y="6859236"/>
                </a:lnTo>
                <a:lnTo>
                  <a:pt x="2482669" y="0"/>
                </a:lnTo>
                <a:lnTo>
                  <a:pt x="869887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293022D-9045-4CD8-D2AC-2CC9CB117B73}"/>
              </a:ext>
            </a:extLst>
          </p:cNvPr>
          <p:cNvSpPr/>
          <p:nvPr userDrawn="1"/>
        </p:nvSpPr>
        <p:spPr>
          <a:xfrm>
            <a:off x="3664673" y="-1143"/>
            <a:ext cx="666701" cy="6865586"/>
          </a:xfrm>
          <a:custGeom>
            <a:avLst/>
            <a:gdLst>
              <a:gd name="connsiteX0" fmla="*/ 634954 w 666701"/>
              <a:gd name="connsiteY0" fmla="*/ 0 h 6865586"/>
              <a:gd name="connsiteX1" fmla="*/ 0 w 666701"/>
              <a:gd name="connsiteY1" fmla="*/ 6859236 h 6865586"/>
              <a:gd name="connsiteX2" fmla="*/ 666701 w 666701"/>
              <a:gd name="connsiteY2" fmla="*/ 6865587 h 6865586"/>
              <a:gd name="connsiteX3" fmla="*/ 666701 w 666701"/>
              <a:gd name="connsiteY3" fmla="*/ 0 h 6865586"/>
              <a:gd name="connsiteX4" fmla="*/ 634954 w 666701"/>
              <a:gd name="connsiteY4" fmla="*/ 0 h 686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01" h="6865586">
                <a:moveTo>
                  <a:pt x="634954" y="0"/>
                </a:moveTo>
                <a:lnTo>
                  <a:pt x="0" y="6859236"/>
                </a:lnTo>
                <a:lnTo>
                  <a:pt x="666701" y="6865587"/>
                </a:lnTo>
                <a:lnTo>
                  <a:pt x="666701" y="0"/>
                </a:lnTo>
                <a:lnTo>
                  <a:pt x="634954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2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Whit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4580-01C0-B542-DAEE-654468D2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2571"/>
            <a:ext cx="10515600" cy="2726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36FB9-B665-5BBE-0FB1-11FB56E3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2296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DF94216-5596-4A68-866A-C5A3E7441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9DB8B79-1580-FFBE-E9B7-662C4A959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48A4E40F-D76F-52C0-646F-72823D77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7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Whi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30B5-A936-ABB3-0919-4AC28AAE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424" y="685800"/>
            <a:ext cx="10340788" cy="2084575"/>
          </a:xfrm>
          <a:prstGeom prst="rect">
            <a:avLst/>
          </a:prstGeom>
        </p:spPr>
        <p:txBody>
          <a:bodyPr anchor="b"/>
          <a:lstStyle>
            <a:lvl1pPr algn="ctr">
              <a:defRPr sz="4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2BDD5-303B-F09D-4E2F-1814EDCBE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424" y="2943132"/>
            <a:ext cx="103407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6CF46EB-4CE6-3348-1A9B-AA6A6EF60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F09A90A-C4BE-FFE6-C03A-90E489E3F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Holder 5">
            <a:extLst>
              <a:ext uri="{FF2B5EF4-FFF2-40B4-BE49-F238E27FC236}">
                <a16:creationId xmlns:a16="http://schemas.microsoft.com/office/drawing/2014/main" id="{186919C5-B833-DB51-E249-8A088306F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with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994"/>
            <a:ext cx="2407901" cy="6601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with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7C033-65E1-301F-A6C5-638026B37F2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59907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8578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vy Title with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7C033-65E1-301F-A6C5-638026B37F2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59907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8578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13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Blue Title_Hid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7C033-65E1-301F-A6C5-638026B37F2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59907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8578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Navy Title_Hid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7C033-65E1-301F-A6C5-638026B37F2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59907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8578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89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Centered Title with Wide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CE8BD3-72E1-041A-86ED-0249B7A6F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  <p:sp>
        <p:nvSpPr>
          <p:cNvPr id="3" name="Holder 2">
            <a:extLst>
              <a:ext uri="{FF2B5EF4-FFF2-40B4-BE49-F238E27FC236}">
                <a16:creationId xmlns:a16="http://schemas.microsoft.com/office/drawing/2014/main" id="{10B758DD-4EA5-8EE5-70C5-FDB12445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98578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1630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Wide Content Navy Grid Tex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C51EF-8D92-FD99-2240-4277D50C5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0" y="-14625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5FB-D656-3608-4124-DFA917C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8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Wide Content Blue Grid Tex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C51EF-8D92-FD99-2240-4277D50C5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5FB-D656-3608-4124-DFA917C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8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ide Content Navy Blue Network Tex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twork&#10;&#10;Description automatically generated">
            <a:extLst>
              <a:ext uri="{FF2B5EF4-FFF2-40B4-BE49-F238E27FC236}">
                <a16:creationId xmlns:a16="http://schemas.microsoft.com/office/drawing/2014/main" id="{3ABC51EF-8D92-FD99-2240-4277D50C5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5FB-D656-3608-4124-DFA917C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6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Wide Content Blue Network Tex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twork&#10;&#10;Description automatically generated">
            <a:extLst>
              <a:ext uri="{FF2B5EF4-FFF2-40B4-BE49-F238E27FC236}">
                <a16:creationId xmlns:a16="http://schemas.microsoft.com/office/drawing/2014/main" id="{3ABC51EF-8D92-FD99-2240-4277D50C5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872D0F-370C-DE50-995E-73EEE0C1A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5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CFD9D-3C46-05E0-2160-E99B5807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2126F45-EBF6-B321-8CD1-E7FA1FD83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Holder 5">
            <a:extLst>
              <a:ext uri="{FF2B5EF4-FFF2-40B4-BE49-F238E27FC236}">
                <a16:creationId xmlns:a16="http://schemas.microsoft.com/office/drawing/2014/main" id="{CF082D8C-F9DE-8898-3EAD-F31ECAEE1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5FB-D656-3608-4124-DFA917C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11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Left with Bulleted List - MES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BED45-B0A8-6B8C-2E94-DC417DC64E31}"/>
              </a:ext>
            </a:extLst>
          </p:cNvPr>
          <p:cNvSpPr/>
          <p:nvPr userDrawn="1"/>
        </p:nvSpPr>
        <p:spPr>
          <a:xfrm>
            <a:off x="0" y="0"/>
            <a:ext cx="61059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1A5F9-C969-5058-0580-4EEB2009F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0991" cy="68580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9" y="850392"/>
            <a:ext cx="4911487" cy="2772727"/>
          </a:xfrm>
        </p:spPr>
        <p:txBody>
          <a:bodyPr lIns="0" tIns="0" rIns="0" bIns="0" anchor="t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EBC87D-FA8F-CCE8-F32B-338A4D6A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2" y="850392"/>
            <a:ext cx="5072267" cy="4847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A04354-EFC7-DDFF-1B9F-733F15683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41A9BA2A-40BC-2E3D-472C-DD3C1C17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2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Left with Bulleted List - MESC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BED45-B0A8-6B8C-2E94-DC417DC64E31}"/>
              </a:ext>
            </a:extLst>
          </p:cNvPr>
          <p:cNvSpPr/>
          <p:nvPr userDrawn="1"/>
        </p:nvSpPr>
        <p:spPr>
          <a:xfrm>
            <a:off x="0" y="0"/>
            <a:ext cx="610592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1A5F9-C969-5058-0580-4EEB2009F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9" y="838030"/>
            <a:ext cx="4911487" cy="2722469"/>
          </a:xfrm>
        </p:spPr>
        <p:txBody>
          <a:bodyPr lIns="0" tIns="0" rIns="0" bIns="0" anchor="t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CD0CAD9-B3E4-D5D2-C4A0-422046609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D667040C-CC82-967D-B9FC-50B3335D9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2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19628A-FAA7-4F4B-1974-65E9C9B3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2" y="850392"/>
            <a:ext cx="5072267" cy="4847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474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Left with Bulleted List - MESC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BED45-B0A8-6B8C-2E94-DC417DC64E31}"/>
              </a:ext>
            </a:extLst>
          </p:cNvPr>
          <p:cNvSpPr/>
          <p:nvPr userDrawn="1"/>
        </p:nvSpPr>
        <p:spPr>
          <a:xfrm>
            <a:off x="0" y="0"/>
            <a:ext cx="61059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lar panel array and wind turbines in a foggy field">
            <a:extLst>
              <a:ext uri="{FF2B5EF4-FFF2-40B4-BE49-F238E27FC236}">
                <a16:creationId xmlns:a16="http://schemas.microsoft.com/office/drawing/2014/main" id="{63E1A5F9-C969-5058-0580-4EEB2009F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3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9" y="850392"/>
            <a:ext cx="4911487" cy="2772727"/>
          </a:xfrm>
        </p:spPr>
        <p:txBody>
          <a:bodyPr lIns="0" tIns="0" rIns="0" bIns="0" anchor="t">
            <a:noAutofit/>
          </a:bodyPr>
          <a:lstStyle>
            <a:lvl1pPr>
              <a:defRPr sz="48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EBC87D-FA8F-CCE8-F32B-338A4D6AE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2" y="850392"/>
            <a:ext cx="5072267" cy="4847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A04354-EFC7-DDFF-1B9F-733F15683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41A9BA2A-40BC-2E3D-472C-DD3C1C17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2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6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Left with Bulleted List - MESC 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79862"/>
            <a:ext cx="307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95" y="0"/>
                </a:lnTo>
              </a:path>
            </a:pathLst>
          </a:custGeom>
          <a:ln w="12700">
            <a:solidFill>
              <a:srgbClr val="2460AD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1380286" y="6202251"/>
            <a:ext cx="0" cy="347382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103"/>
                </a:lnTo>
              </a:path>
            </a:pathLst>
          </a:custGeom>
          <a:solidFill>
            <a:srgbClr val="FEA3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0BED45-B0A8-6B8C-2E94-DC417DC64E31}"/>
              </a:ext>
            </a:extLst>
          </p:cNvPr>
          <p:cNvSpPr/>
          <p:nvPr userDrawn="1"/>
        </p:nvSpPr>
        <p:spPr>
          <a:xfrm>
            <a:off x="0" y="0"/>
            <a:ext cx="610592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1A5F9-C969-5058-0580-4EEB2009F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7" y="0"/>
            <a:ext cx="6096000" cy="6858000"/>
          </a:xfrm>
          <a:prstGeom prst="rect">
            <a:avLst/>
          </a:prstGeom>
        </p:spPr>
      </p:pic>
      <p:sp>
        <p:nvSpPr>
          <p:cNvPr id="9" name="Holder 2">
            <a:extLst>
              <a:ext uri="{FF2B5EF4-FFF2-40B4-BE49-F238E27FC236}">
                <a16:creationId xmlns:a16="http://schemas.microsoft.com/office/drawing/2014/main" id="{1B5F2A70-85C9-ADB3-A1FC-797DDF99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19" y="832105"/>
            <a:ext cx="4911487" cy="2728394"/>
          </a:xfrm>
        </p:spPr>
        <p:txBody>
          <a:bodyPr lIns="0" tIns="0" rIns="0" bIns="0" anchor="t">
            <a:noAutofit/>
          </a:bodyPr>
          <a:lstStyle>
            <a:lvl1pPr>
              <a:defRPr sz="4800" b="0" i="0">
                <a:solidFill>
                  <a:schemeClr val="accent5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14E0667-83D7-9E28-5302-29FD37CD2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A92A7FB-B557-F85B-28F3-38EE6C3E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2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CC683C-DB08-27C9-636F-18EA4603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2" y="850392"/>
            <a:ext cx="5072267" cy="48476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004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F8E53-8BE7-1921-B5FC-737D45F3676A}"/>
              </a:ext>
            </a:extLst>
          </p:cNvPr>
          <p:cNvSpPr/>
          <p:nvPr userDrawn="1"/>
        </p:nvSpPr>
        <p:spPr>
          <a:xfrm>
            <a:off x="-13252" y="0"/>
            <a:ext cx="61092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0E630541-104B-A52F-B371-45AA32B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1532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93F0864-C2D7-A095-C456-D1D53449B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A9CE33-CBF2-1764-3551-C56CD9AC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2" y="984982"/>
            <a:ext cx="5072267" cy="471301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B033EF-BCD1-56A7-1B02-CD27D9D27A6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2186609"/>
            <a:ext cx="4790661" cy="34968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A91E2A52-A9FF-FC1B-585F-E276101C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4982"/>
            <a:ext cx="4729701" cy="923330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l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89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23BA9B-C71A-101D-7314-15CCC468BC76}"/>
              </a:ext>
            </a:extLst>
          </p:cNvPr>
          <p:cNvSpPr/>
          <p:nvPr userDrawn="1"/>
        </p:nvSpPr>
        <p:spPr>
          <a:xfrm>
            <a:off x="-13253" y="0"/>
            <a:ext cx="610925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609"/>
            <a:ext cx="4790661" cy="34968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374" y="1683026"/>
            <a:ext cx="5065426" cy="40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6DDD65-9165-2B5E-79E1-B1713FB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4982"/>
            <a:ext cx="4729701" cy="923330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l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598125-4E54-7538-B87F-16231A09042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8373" y="984982"/>
            <a:ext cx="5065427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04946-1E3F-C4E2-4818-1B897790A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2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allou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c 9">
            <a:extLst>
              <a:ext uri="{FF2B5EF4-FFF2-40B4-BE49-F238E27FC236}">
                <a16:creationId xmlns:a16="http://schemas.microsoft.com/office/drawing/2014/main" id="{41343A81-956E-817E-AA42-B2B3DEC65776}"/>
              </a:ext>
            </a:extLst>
          </p:cNvPr>
          <p:cNvSpPr/>
          <p:nvPr/>
        </p:nvSpPr>
        <p:spPr>
          <a:xfrm>
            <a:off x="1" y="0"/>
            <a:ext cx="4064923" cy="6858000"/>
          </a:xfrm>
          <a:custGeom>
            <a:avLst/>
            <a:gdLst>
              <a:gd name="connsiteX0" fmla="*/ 5962650 w 6207125"/>
              <a:gd name="connsiteY0" fmla="*/ 6858000 h 6858000"/>
              <a:gd name="connsiteX1" fmla="*/ 0 w 6207125"/>
              <a:gd name="connsiteY1" fmla="*/ 6858000 h 6858000"/>
              <a:gd name="connsiteX2" fmla="*/ 0 w 6207125"/>
              <a:gd name="connsiteY2" fmla="*/ 0 h 6858000"/>
              <a:gd name="connsiteX3" fmla="*/ 5962650 w 6207125"/>
              <a:gd name="connsiteY3" fmla="*/ 0 h 6858000"/>
              <a:gd name="connsiteX4" fmla="*/ 5962650 w 6207125"/>
              <a:gd name="connsiteY4" fmla="*/ 2740025 h 6858000"/>
              <a:gd name="connsiteX5" fmla="*/ 6207125 w 6207125"/>
              <a:gd name="connsiteY5" fmla="*/ 3425825 h 6858000"/>
              <a:gd name="connsiteX6" fmla="*/ 5962650 w 6207125"/>
              <a:gd name="connsiteY6" fmla="*/ 41116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7125" h="6858000">
                <a:moveTo>
                  <a:pt x="596265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5962650" y="0"/>
                </a:lnTo>
                <a:lnTo>
                  <a:pt x="5962650" y="2740025"/>
                </a:lnTo>
                <a:lnTo>
                  <a:pt x="6207125" y="3425825"/>
                </a:lnTo>
                <a:lnTo>
                  <a:pt x="5962650" y="4111625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609"/>
            <a:ext cx="4790661" cy="34968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683026"/>
            <a:ext cx="4820919" cy="40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6DDD65-9165-2B5E-79E1-B1713FB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4982"/>
            <a:ext cx="4729701" cy="923330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l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598125-4E54-7538-B87F-16231A09042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32880" y="984982"/>
            <a:ext cx="4820920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624FDDF-C4D7-E9F6-B86F-F3FF94B7E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4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allout 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1855EFAB-D77E-8E40-ABC2-A3FC461C0759}"/>
              </a:ext>
            </a:extLst>
          </p:cNvPr>
          <p:cNvSpPr/>
          <p:nvPr/>
        </p:nvSpPr>
        <p:spPr>
          <a:xfrm>
            <a:off x="0" y="0"/>
            <a:ext cx="4729701" cy="6858000"/>
          </a:xfrm>
          <a:custGeom>
            <a:avLst/>
            <a:gdLst>
              <a:gd name="connsiteX0" fmla="*/ 5588000 w 6410325"/>
              <a:gd name="connsiteY0" fmla="*/ 6858000 h 6858000"/>
              <a:gd name="connsiteX1" fmla="*/ 0 w 6410325"/>
              <a:gd name="connsiteY1" fmla="*/ 6858000 h 6858000"/>
              <a:gd name="connsiteX2" fmla="*/ 0 w 6410325"/>
              <a:gd name="connsiteY2" fmla="*/ 0 h 6858000"/>
              <a:gd name="connsiteX3" fmla="*/ 5588000 w 6410325"/>
              <a:gd name="connsiteY3" fmla="*/ 0 h 6858000"/>
              <a:gd name="connsiteX4" fmla="*/ 6410325 w 6410325"/>
              <a:gd name="connsiteY4" fmla="*/ 34258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0325" h="6858000">
                <a:moveTo>
                  <a:pt x="5588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5588000" y="0"/>
                </a:lnTo>
                <a:lnTo>
                  <a:pt x="6410325" y="3425825"/>
                </a:lnTo>
                <a:close/>
              </a:path>
            </a:pathLst>
          </a:custGeom>
          <a:solidFill>
            <a:srgbClr val="1A325D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6609"/>
            <a:ext cx="4790661" cy="34968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880" y="1683026"/>
            <a:ext cx="4820919" cy="40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6DDD65-9165-2B5E-79E1-B1713FB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984982"/>
            <a:ext cx="4729701" cy="923330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l">
              <a:defRPr sz="3000" b="1" i="0">
                <a:solidFill>
                  <a:schemeClr val="bg1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F598125-4E54-7538-B87F-16231A09042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32880" y="984982"/>
            <a:ext cx="4820920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175E88A-4412-D957-D3A6-A1E60FF46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5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138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138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6DDD65-9165-2B5E-79E1-B1713FB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1CF708-1092-2648-DE09-4F869DBC4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93F5B7-6BB7-32AE-0F97-F663BB25D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0E630541-104B-A52F-B371-45AA32B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8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65684"/>
            <a:ext cx="5081335" cy="3517791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2pPr>
            <a:lvl3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3pPr>
            <a:lvl4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4pPr>
            <a:lvl5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463" y="2165684"/>
            <a:ext cx="5081336" cy="351779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1CF708-1092-2648-DE09-4F869DBC4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93F5B7-6BB7-32AE-0F97-F663BB25D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0E630541-104B-A52F-B371-45AA32B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28861-A7F9-5EBD-0392-9FA92B429867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D12DF0-F90B-9B03-C1AE-B8A94501783E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5363" y="1473991"/>
            <a:ext cx="5074172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42AEA2-DB87-78C3-E9EB-D5019D82C65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76045" y="1473991"/>
            <a:ext cx="5074172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75DD30B6-1218-455A-D93F-43DE0C85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29" y="397614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12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0990"/>
            <a:ext cx="3892826" cy="421248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  <a:lvl2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2pPr>
            <a:lvl3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3pPr>
            <a:lvl4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4pPr>
            <a:lvl5pPr>
              <a:buClr>
                <a:schemeClr val="tx2"/>
              </a:buCl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070" y="1470990"/>
            <a:ext cx="6357730" cy="421248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1CF708-1092-2648-DE09-4F869DBC4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93F5B7-6BB7-32AE-0F97-F663BB25D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0E630541-104B-A52F-B371-45AA32B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F28861-A7F9-5EBD-0392-9FA92B429867}"/>
              </a:ext>
            </a:extLst>
          </p:cNvPr>
          <p:cNvSpPr/>
          <p:nvPr userDrawn="1"/>
        </p:nvSpPr>
        <p:spPr>
          <a:xfrm>
            <a:off x="0" y="1892"/>
            <a:ext cx="12192000" cy="125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997E9E8F-2FF5-81C1-BC47-7B55EEFD0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6325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92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_Grey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23BA9B-C71A-101D-7314-15CCC468BC76}"/>
              </a:ext>
            </a:extLst>
          </p:cNvPr>
          <p:cNvSpPr/>
          <p:nvPr userDrawn="1"/>
        </p:nvSpPr>
        <p:spPr>
          <a:xfrm>
            <a:off x="0" y="1332138"/>
            <a:ext cx="6019800" cy="43513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CA9A-1420-B8CD-2E41-26F361BA2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138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8B5-355E-77D8-0FEB-9002F72CA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138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D6DDD65-9165-2B5E-79E1-B1713FB3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1" i="0">
                <a:solidFill>
                  <a:schemeClr val="tx2"/>
                </a:solidFill>
                <a:latin typeface="Avenir Black" panose="02000503020000020003" pitchFamily="2" charset="0"/>
                <a:cs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1CF708-1092-2648-DE09-4F869DBC4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93F5B7-6BB7-32AE-0F97-F663BB25D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Holder 5">
            <a:extLst>
              <a:ext uri="{FF2B5EF4-FFF2-40B4-BE49-F238E27FC236}">
                <a16:creationId xmlns:a16="http://schemas.microsoft.com/office/drawing/2014/main" id="{0E630541-104B-A52F-B371-45AA32B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3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B8E6-BF58-FD72-55DB-E85E2D38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16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DECF-D5EE-14A8-D07B-4B88A6D5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C4FB-9FCF-5B05-3D1F-BD0D549F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9D3-072A-E891-FB4F-8396233836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0C2BF4-368D-A3AD-0C13-A155B331DD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6698" y="1789111"/>
            <a:ext cx="3328988" cy="3965575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849DCEF-BEEE-356A-080B-48A67E9D0EC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1506" y="1789110"/>
            <a:ext cx="3328988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125CA99-1549-9283-56CD-97029E57B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4812" y="1789109"/>
            <a:ext cx="3328988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293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ree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DECF-D5EE-14A8-D07B-4B88A6D5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C4FB-9FCF-5B05-3D1F-BD0D549F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9D3-072A-E891-FB4F-8396233836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0C2BF4-368D-A3AD-0C13-A155B331DD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5362" y="1504709"/>
            <a:ext cx="3328988" cy="4249975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849DCEF-BEEE-356A-080B-48A67E9D0EC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1506" y="1504710"/>
            <a:ext cx="3328988" cy="42499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125CA99-1549-9283-56CD-97029E57B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4812" y="1504709"/>
            <a:ext cx="3328988" cy="42499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54E4D-710D-7172-6067-ACFE460508F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4FF63B-C383-2D30-1609-187E01DCB959}"/>
              </a:ext>
            </a:extLst>
          </p:cNvPr>
          <p:cNvCxnSpPr>
            <a:cxnSpLocks/>
          </p:cNvCxnSpPr>
          <p:nvPr userDrawn="1"/>
        </p:nvCxnSpPr>
        <p:spPr>
          <a:xfrm>
            <a:off x="4294208" y="2592729"/>
            <a:ext cx="0" cy="21181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189A3D-9C54-3C11-67D1-91FFD4EC5A9B}"/>
              </a:ext>
            </a:extLst>
          </p:cNvPr>
          <p:cNvCxnSpPr>
            <a:cxnSpLocks/>
          </p:cNvCxnSpPr>
          <p:nvPr userDrawn="1"/>
        </p:nvCxnSpPr>
        <p:spPr>
          <a:xfrm>
            <a:off x="7907439" y="2592729"/>
            <a:ext cx="0" cy="21181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>
            <a:extLst>
              <a:ext uri="{FF2B5EF4-FFF2-40B4-BE49-F238E27FC236}">
                <a16:creationId xmlns:a16="http://schemas.microsoft.com/office/drawing/2014/main" id="{D1E4FA86-3266-85EE-3DD5-92645DB7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6792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50584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vy Three Column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DECF-D5EE-14A8-D07B-4B88A6D5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C4FB-9FCF-5B05-3D1F-BD0D549F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9D3-072A-E891-FB4F-8396233836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A0C2BF4-368D-A3AD-0C13-A155B331DD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45362" y="1504709"/>
            <a:ext cx="3328988" cy="4249975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746333" indent="-342900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092617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960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899483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849DCEF-BEEE-356A-080B-48A67E9D0EC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1506" y="1504710"/>
            <a:ext cx="3328988" cy="42499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125CA99-1549-9283-56CD-97029E57B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24812" y="1504709"/>
            <a:ext cx="3328988" cy="42499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654E4D-710D-7172-6067-ACFE460508F5}"/>
              </a:ext>
            </a:extLst>
          </p:cNvPr>
          <p:cNvSpPr/>
          <p:nvPr userDrawn="1"/>
        </p:nvSpPr>
        <p:spPr>
          <a:xfrm>
            <a:off x="0" y="0"/>
            <a:ext cx="12192000" cy="1253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4FF63B-C383-2D30-1609-187E01DCB959}"/>
              </a:ext>
            </a:extLst>
          </p:cNvPr>
          <p:cNvCxnSpPr>
            <a:cxnSpLocks/>
          </p:cNvCxnSpPr>
          <p:nvPr userDrawn="1"/>
        </p:nvCxnSpPr>
        <p:spPr>
          <a:xfrm>
            <a:off x="4294208" y="2592729"/>
            <a:ext cx="0" cy="21181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189A3D-9C54-3C11-67D1-91FFD4EC5A9B}"/>
              </a:ext>
            </a:extLst>
          </p:cNvPr>
          <p:cNvCxnSpPr>
            <a:cxnSpLocks/>
          </p:cNvCxnSpPr>
          <p:nvPr userDrawn="1"/>
        </p:nvCxnSpPr>
        <p:spPr>
          <a:xfrm>
            <a:off x="7907439" y="2592729"/>
            <a:ext cx="0" cy="211816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>
            <a:extLst>
              <a:ext uri="{FF2B5EF4-FFF2-40B4-BE49-F238E27FC236}">
                <a16:creationId xmlns:a16="http://schemas.microsoft.com/office/drawing/2014/main" id="{E06FFCDB-99DA-C355-27A3-32A8F179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06792"/>
            <a:ext cx="10560941" cy="553998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600" b="0" i="0">
                <a:solidFill>
                  <a:schemeClr val="bg1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822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B8E6-BF58-FD72-55DB-E85E2D38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16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DECF-D5EE-14A8-D07B-4B88A6D5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C4FB-9FCF-5B05-3D1F-BD0D549F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9D3-072A-E891-FB4F-8396233836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C9F83AB-9D50-77B1-AB13-5795BF9AAC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5362" y="1803210"/>
            <a:ext cx="2435225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E5267D86-6975-928F-095B-4D0D4F557E0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24718" y="1803208"/>
            <a:ext cx="2435225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E5E1AFF2-0A78-9384-AE9F-6C1637A5DAB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2058" y="1804510"/>
            <a:ext cx="2435225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92A502BB-540D-F9D1-D9B0-BE79C873DB9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911413" y="1803208"/>
            <a:ext cx="2435225" cy="39655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44133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B8E6-BF58-FD72-55DB-E85E2D38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509"/>
            <a:ext cx="10515600" cy="10407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BDECF-D5EE-14A8-D07B-4B88A6D5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4C4FB-9FCF-5B05-3D1F-BD0D549FF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679D3-072A-E891-FB4F-8396233836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C8541-12C1-3581-72D9-3B984D5BE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5362" y="1624214"/>
            <a:ext cx="5157787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accent5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9030B6-1255-405D-F315-9B68CDEFF11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40363" y="1630566"/>
            <a:ext cx="5106275" cy="54095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accent5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B62B7D-657B-2F33-0F7D-C4A7D9B765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5362" y="2390214"/>
            <a:ext cx="2482850" cy="345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0B2CFCA0-D4B2-407A-C0FE-3CC132BF86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563823" y="2376208"/>
            <a:ext cx="2435225" cy="3471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4453067-7D1E-9A5B-4DDD-3639A98CB5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4659" y="2376207"/>
            <a:ext cx="2435225" cy="3471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4A7B43BF-4975-D435-3038-915E872E5CF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911413" y="2383210"/>
            <a:ext cx="2435225" cy="34714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736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econdary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C0111-8D38-DADB-3FF9-AFA33A3C58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03797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accent5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95097-975E-D965-7F9D-330C57FDA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4225"/>
            <a:ext cx="5157787" cy="347807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tx2"/>
              </a:buClr>
              <a:defRPr/>
            </a:lvl1pPr>
            <a:lvl2pPr>
              <a:lnSpc>
                <a:spcPct val="100000"/>
              </a:lnSpc>
              <a:buClr>
                <a:schemeClr val="tx2"/>
              </a:buClr>
              <a:defRPr/>
            </a:lvl2pPr>
            <a:lvl3pPr>
              <a:lnSpc>
                <a:spcPct val="100000"/>
              </a:lnSpc>
              <a:buClr>
                <a:schemeClr val="tx2"/>
              </a:buClr>
              <a:defRPr/>
            </a:lvl3pPr>
            <a:lvl4pPr>
              <a:lnSpc>
                <a:spcPct val="100000"/>
              </a:lnSpc>
              <a:buClr>
                <a:schemeClr val="tx2"/>
              </a:buClr>
              <a:defRPr/>
            </a:lvl4pPr>
            <a:lvl5pPr>
              <a:lnSpc>
                <a:spcPct val="100000"/>
              </a:lnSpc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34921-9959-0168-45D0-EB0D5CE4BD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03797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 i="0">
                <a:solidFill>
                  <a:schemeClr val="accent5"/>
                </a:solidFill>
                <a:latin typeface="Avenir Black" panose="020005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05A5C-6F72-F7AD-5044-5A688D33F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4225"/>
            <a:ext cx="5183188" cy="34780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chemeClr val="tx2"/>
              </a:buClr>
              <a:defRPr/>
            </a:lvl1pPr>
            <a:lvl2pPr>
              <a:lnSpc>
                <a:spcPct val="100000"/>
              </a:lnSpc>
              <a:buClr>
                <a:schemeClr val="tx2"/>
              </a:buClr>
              <a:defRPr/>
            </a:lvl2pPr>
            <a:lvl3pPr>
              <a:lnSpc>
                <a:spcPct val="100000"/>
              </a:lnSpc>
              <a:buClr>
                <a:schemeClr val="tx2"/>
              </a:buClr>
              <a:defRPr/>
            </a:lvl3pPr>
            <a:lvl4pPr>
              <a:lnSpc>
                <a:spcPct val="100000"/>
              </a:lnSpc>
              <a:buClr>
                <a:schemeClr val="tx2"/>
              </a:buClr>
              <a:defRPr/>
            </a:lvl4pPr>
            <a:lvl5pPr>
              <a:lnSpc>
                <a:spcPct val="100000"/>
              </a:lnSpc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26FB0911-599B-24FD-FF61-45D3BF31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35615"/>
            <a:ext cx="10560941" cy="461665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22B2303-BDE6-E925-0553-2171465F4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F3DC118-923D-8C2C-EF96-B079FB215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Holder 5">
            <a:extLst>
              <a:ext uri="{FF2B5EF4-FFF2-40B4-BE49-F238E27FC236}">
                <a16:creationId xmlns:a16="http://schemas.microsoft.com/office/drawing/2014/main" id="{DD4EC778-DA47-1A36-0618-E46374EBBD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96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E46A-509B-CFDE-C5BB-E2A7B52A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515601" cy="72341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2C4D2-D9D1-A7A8-0DDE-9DF0D0A5A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35261"/>
            <a:ext cx="6172200" cy="4425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F901D16-ECEE-E9B6-A330-9F6E02685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5A87F82-C3A9-E64F-2E15-760F6204B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37519627-C72C-51BF-6150-DE558326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69C59-D24B-D17B-19D6-BCCF81B058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788" y="1435100"/>
            <a:ext cx="4027487" cy="442595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024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nect with MES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BC51EF-8D92-FD99-2240-4277D50C5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6394"/>
            <a:ext cx="12192001" cy="6858000"/>
          </a:xfrm>
          <a:prstGeom prst="rect">
            <a:avLst/>
          </a:prstGeom>
        </p:spPr>
      </p:pic>
      <p:sp>
        <p:nvSpPr>
          <p:cNvPr id="12" name="Holder 2">
            <a:extLst>
              <a:ext uri="{FF2B5EF4-FFF2-40B4-BE49-F238E27FC236}">
                <a16:creationId xmlns:a16="http://schemas.microsoft.com/office/drawing/2014/main" id="{2DFDFA16-0AF7-197D-5FD6-E6C27577C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1" y="1430529"/>
            <a:ext cx="4838804" cy="1846659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 algn="l">
              <a:defRPr sz="6000" b="0" i="0">
                <a:solidFill>
                  <a:schemeClr val="accent2">
                    <a:lumMod val="40000"/>
                    <a:lumOff val="60000"/>
                  </a:schemeClr>
                </a:solidFill>
                <a:latin typeface="Avenir Medium" panose="02000503020000020003" pitchFamily="2" charset="0"/>
                <a:cs typeface="Avenir Medium" panose="02000503020000020003" pitchFamily="2" charset="0"/>
              </a:defRPr>
            </a:lvl1pPr>
          </a:lstStyle>
          <a:p>
            <a:r>
              <a:rPr lang="en-US"/>
              <a:t>Connect </a:t>
            </a:r>
            <a:br>
              <a:rPr lang="en-US"/>
            </a:br>
            <a:r>
              <a:rPr lang="en-US"/>
              <a:t>with MESC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BD5FB-D656-3608-4124-DFA917C24E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027" y="6158376"/>
            <a:ext cx="1662889" cy="475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00C8C-9F88-A02B-6598-8F509D25AEA3}"/>
              </a:ext>
            </a:extLst>
          </p:cNvPr>
          <p:cNvSpPr txBox="1"/>
          <p:nvPr userDrawn="1"/>
        </p:nvSpPr>
        <p:spPr>
          <a:xfrm>
            <a:off x="822961" y="3455394"/>
            <a:ext cx="10172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0" err="1">
                <a:solidFill>
                  <a:schemeClr val="accent3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energy.gov</a:t>
            </a:r>
            <a:r>
              <a:rPr lang="en-US" sz="4200" b="1" i="0">
                <a:solidFill>
                  <a:schemeClr val="accent3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/</a:t>
            </a:r>
            <a:r>
              <a:rPr lang="en-US" sz="4200" b="1" i="0" err="1">
                <a:solidFill>
                  <a:schemeClr val="accent3"/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mesc</a:t>
            </a:r>
            <a:endParaRPr lang="en-US" sz="4200" b="1" i="0">
              <a:solidFill>
                <a:schemeClr val="accent3"/>
              </a:solidFill>
              <a:latin typeface="Avenir Blac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0E369186-E839-49C4-E146-20694AF135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71" y="5013648"/>
            <a:ext cx="423520" cy="381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4855F-4CAF-310E-A1AD-D1D44EABF38D}"/>
              </a:ext>
            </a:extLst>
          </p:cNvPr>
          <p:cNvGrpSpPr/>
          <p:nvPr userDrawn="1"/>
        </p:nvGrpSpPr>
        <p:grpSpPr>
          <a:xfrm>
            <a:off x="979169" y="4475362"/>
            <a:ext cx="541759" cy="393744"/>
            <a:chOff x="4565650" y="2317750"/>
            <a:chExt cx="3063462" cy="222648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8DC73D-2DFD-4185-3C1C-3524C2DC4678}"/>
                </a:ext>
              </a:extLst>
            </p:cNvPr>
            <p:cNvSpPr/>
            <p:nvPr/>
          </p:nvSpPr>
          <p:spPr>
            <a:xfrm>
              <a:off x="4733988" y="2317750"/>
              <a:ext cx="2113023" cy="960637"/>
            </a:xfrm>
            <a:custGeom>
              <a:avLst/>
              <a:gdLst>
                <a:gd name="connsiteX0" fmla="*/ 1107745 w 2113023"/>
                <a:gd name="connsiteY0" fmla="*/ 940478 h 960637"/>
                <a:gd name="connsiteX1" fmla="*/ 2113024 w 2113023"/>
                <a:gd name="connsiteY1" fmla="*/ 15766 h 960637"/>
                <a:gd name="connsiteX2" fmla="*/ 2027476 w 2113023"/>
                <a:gd name="connsiteY2" fmla="*/ 0 h 960637"/>
                <a:gd name="connsiteX3" fmla="*/ 85548 w 2113023"/>
                <a:gd name="connsiteY3" fmla="*/ 0 h 960637"/>
                <a:gd name="connsiteX4" fmla="*/ 0 w 2113023"/>
                <a:gd name="connsiteY4" fmla="*/ 15766 h 960637"/>
                <a:gd name="connsiteX5" fmla="*/ 1005373 w 2113023"/>
                <a:gd name="connsiteY5" fmla="*/ 940478 h 960637"/>
                <a:gd name="connsiteX6" fmla="*/ 1107745 w 2113023"/>
                <a:gd name="connsiteY6" fmla="*/ 940478 h 96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3023" h="960637">
                  <a:moveTo>
                    <a:pt x="1107745" y="940478"/>
                  </a:moveTo>
                  <a:lnTo>
                    <a:pt x="2113024" y="15766"/>
                  </a:lnTo>
                  <a:cubicBezTo>
                    <a:pt x="2086219" y="6174"/>
                    <a:pt x="2057703" y="0"/>
                    <a:pt x="2027476" y="0"/>
                  </a:cubicBezTo>
                  <a:lnTo>
                    <a:pt x="85548" y="0"/>
                  </a:lnTo>
                  <a:cubicBezTo>
                    <a:pt x="55416" y="0"/>
                    <a:pt x="26900" y="6174"/>
                    <a:pt x="0" y="15766"/>
                  </a:cubicBezTo>
                  <a:lnTo>
                    <a:pt x="1005373" y="940478"/>
                  </a:lnTo>
                  <a:cubicBezTo>
                    <a:pt x="1034460" y="967357"/>
                    <a:pt x="1078564" y="967357"/>
                    <a:pt x="1107745" y="940478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7B756F2-19A2-938C-737B-CEFEBDA037E4}"/>
                </a:ext>
              </a:extLst>
            </p:cNvPr>
            <p:cNvSpPr/>
            <p:nvPr/>
          </p:nvSpPr>
          <p:spPr>
            <a:xfrm>
              <a:off x="6310248" y="2474939"/>
              <a:ext cx="705672" cy="987397"/>
            </a:xfrm>
            <a:custGeom>
              <a:avLst/>
              <a:gdLst>
                <a:gd name="connsiteX0" fmla="*/ 348273 w 705672"/>
                <a:gd name="connsiteY0" fmla="*/ 987303 h 987397"/>
                <a:gd name="connsiteX1" fmla="*/ 705672 w 705672"/>
                <a:gd name="connsiteY1" fmla="*/ 839611 h 987397"/>
                <a:gd name="connsiteX2" fmla="*/ 705672 w 705672"/>
                <a:gd name="connsiteY2" fmla="*/ 96118 h 987397"/>
                <a:gd name="connsiteX3" fmla="*/ 685426 w 705672"/>
                <a:gd name="connsiteY3" fmla="*/ 0 h 987397"/>
                <a:gd name="connsiteX4" fmla="*/ 0 w 705672"/>
                <a:gd name="connsiteY4" fmla="*/ 630278 h 987397"/>
                <a:gd name="connsiteX5" fmla="*/ 348273 w 705672"/>
                <a:gd name="connsiteY5" fmla="*/ 987398 h 98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672" h="987397">
                  <a:moveTo>
                    <a:pt x="348273" y="987303"/>
                  </a:moveTo>
                  <a:cubicBezTo>
                    <a:pt x="450550" y="904387"/>
                    <a:pt x="574024" y="853763"/>
                    <a:pt x="705672" y="839611"/>
                  </a:cubicBezTo>
                  <a:lnTo>
                    <a:pt x="705672" y="96118"/>
                  </a:lnTo>
                  <a:cubicBezTo>
                    <a:pt x="705672" y="62781"/>
                    <a:pt x="698638" y="29348"/>
                    <a:pt x="685426" y="0"/>
                  </a:cubicBezTo>
                  <a:lnTo>
                    <a:pt x="0" y="630278"/>
                  </a:lnTo>
                  <a:lnTo>
                    <a:pt x="348273" y="98739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881713F-D245-1B9E-7048-32F902BEF481}"/>
                </a:ext>
              </a:extLst>
            </p:cNvPr>
            <p:cNvSpPr/>
            <p:nvPr/>
          </p:nvSpPr>
          <p:spPr>
            <a:xfrm>
              <a:off x="4726859" y="3244741"/>
              <a:ext cx="1791935" cy="729435"/>
            </a:xfrm>
            <a:custGeom>
              <a:avLst/>
              <a:gdLst>
                <a:gd name="connsiteX0" fmla="*/ 1253366 w 1791935"/>
                <a:gd name="connsiteY0" fmla="*/ 163933 h 729435"/>
                <a:gd name="connsiteX1" fmla="*/ 1064021 w 1791935"/>
                <a:gd name="connsiteY1" fmla="*/ 237827 h 729435"/>
                <a:gd name="connsiteX2" fmla="*/ 873725 w 1791935"/>
                <a:gd name="connsiteY2" fmla="*/ 163933 h 729435"/>
                <a:gd name="connsiteX3" fmla="*/ 694551 w 1791935"/>
                <a:gd name="connsiteY3" fmla="*/ 0 h 729435"/>
                <a:gd name="connsiteX4" fmla="*/ 0 w 1791935"/>
                <a:gd name="connsiteY4" fmla="*/ 711200 h 729435"/>
                <a:gd name="connsiteX5" fmla="*/ 93152 w 1791935"/>
                <a:gd name="connsiteY5" fmla="*/ 729436 h 729435"/>
                <a:gd name="connsiteX6" fmla="*/ 1668462 w 1791935"/>
                <a:gd name="connsiteY6" fmla="*/ 729436 h 729435"/>
                <a:gd name="connsiteX7" fmla="*/ 1791935 w 1791935"/>
                <a:gd name="connsiteY7" fmla="*/ 367282 h 729435"/>
                <a:gd name="connsiteX8" fmla="*/ 1432541 w 1791935"/>
                <a:gd name="connsiteY8" fmla="*/ 95 h 729435"/>
                <a:gd name="connsiteX9" fmla="*/ 1253366 w 1791935"/>
                <a:gd name="connsiteY9" fmla="*/ 164028 h 72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1935" h="729435">
                  <a:moveTo>
                    <a:pt x="1253366" y="163933"/>
                  </a:moveTo>
                  <a:cubicBezTo>
                    <a:pt x="1200707" y="213512"/>
                    <a:pt x="1131889" y="237827"/>
                    <a:pt x="1064021" y="237827"/>
                  </a:cubicBezTo>
                  <a:cubicBezTo>
                    <a:pt x="996153" y="237827"/>
                    <a:pt x="927335" y="213512"/>
                    <a:pt x="873725" y="163933"/>
                  </a:cubicBezTo>
                  <a:lnTo>
                    <a:pt x="694551" y="0"/>
                  </a:lnTo>
                  <a:lnTo>
                    <a:pt x="0" y="711200"/>
                  </a:lnTo>
                  <a:cubicBezTo>
                    <a:pt x="28326" y="722312"/>
                    <a:pt x="59693" y="729436"/>
                    <a:pt x="93152" y="729436"/>
                  </a:cubicBezTo>
                  <a:lnTo>
                    <a:pt x="1668462" y="729436"/>
                  </a:lnTo>
                  <a:cubicBezTo>
                    <a:pt x="1674545" y="598935"/>
                    <a:pt x="1717034" y="474513"/>
                    <a:pt x="1791935" y="367282"/>
                  </a:cubicBezTo>
                  <a:lnTo>
                    <a:pt x="1432541" y="95"/>
                  </a:lnTo>
                  <a:lnTo>
                    <a:pt x="1253366" y="164028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B21778-3E74-C75C-BD02-E1DB05A4BED8}"/>
                </a:ext>
              </a:extLst>
            </p:cNvPr>
            <p:cNvSpPr/>
            <p:nvPr/>
          </p:nvSpPr>
          <p:spPr>
            <a:xfrm>
              <a:off x="4565650" y="2474749"/>
              <a:ext cx="705101" cy="1335399"/>
            </a:xfrm>
            <a:custGeom>
              <a:avLst/>
              <a:gdLst>
                <a:gd name="connsiteX0" fmla="*/ 19296 w 705101"/>
                <a:gd name="connsiteY0" fmla="*/ 0 h 1335399"/>
                <a:gd name="connsiteX1" fmla="*/ 0 w 705101"/>
                <a:gd name="connsiteY1" fmla="*/ 96688 h 1335399"/>
                <a:gd name="connsiteX2" fmla="*/ 0 w 705101"/>
                <a:gd name="connsiteY2" fmla="*/ 1245835 h 1335399"/>
                <a:gd name="connsiteX3" fmla="*/ 17110 w 705101"/>
                <a:gd name="connsiteY3" fmla="*/ 1335400 h 1335399"/>
                <a:gd name="connsiteX4" fmla="*/ 705102 w 705101"/>
                <a:gd name="connsiteY4" fmla="*/ 630753 h 1335399"/>
                <a:gd name="connsiteX5" fmla="*/ 19296 w 705101"/>
                <a:gd name="connsiteY5" fmla="*/ 0 h 133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5101" h="1335399">
                  <a:moveTo>
                    <a:pt x="19296" y="0"/>
                  </a:moveTo>
                  <a:cubicBezTo>
                    <a:pt x="6939" y="29823"/>
                    <a:pt x="0" y="62401"/>
                    <a:pt x="0" y="96688"/>
                  </a:cubicBezTo>
                  <a:lnTo>
                    <a:pt x="0" y="1245835"/>
                  </a:lnTo>
                  <a:cubicBezTo>
                    <a:pt x="0" y="1277463"/>
                    <a:pt x="6464" y="1307476"/>
                    <a:pt x="17110" y="1335400"/>
                  </a:cubicBezTo>
                  <a:lnTo>
                    <a:pt x="705102" y="630753"/>
                  </a:lnTo>
                  <a:lnTo>
                    <a:pt x="19296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D2632-A0DC-8486-7937-7924147C783A}"/>
                </a:ext>
              </a:extLst>
            </p:cNvPr>
            <p:cNvSpPr/>
            <p:nvPr/>
          </p:nvSpPr>
          <p:spPr>
            <a:xfrm>
              <a:off x="6555925" y="3471984"/>
              <a:ext cx="1073187" cy="1072254"/>
            </a:xfrm>
            <a:custGeom>
              <a:avLst/>
              <a:gdLst>
                <a:gd name="connsiteX0" fmla="*/ 1069949 w 1073187"/>
                <a:gd name="connsiteY0" fmla="*/ 477214 h 1072254"/>
                <a:gd name="connsiteX1" fmla="*/ 620920 w 1073187"/>
                <a:gd name="connsiteY1" fmla="*/ 6500 h 1072254"/>
                <a:gd name="connsiteX2" fmla="*/ 157157 w 1073187"/>
                <a:gd name="connsiteY2" fmla="*/ 157041 h 1072254"/>
                <a:gd name="connsiteX3" fmla="*/ 6498 w 1073187"/>
                <a:gd name="connsiteY3" fmla="*/ 620442 h 1072254"/>
                <a:gd name="connsiteX4" fmla="*/ 478816 w 1073187"/>
                <a:gd name="connsiteY4" fmla="*/ 1069216 h 1072254"/>
                <a:gd name="connsiteX5" fmla="*/ 536703 w 1073187"/>
                <a:gd name="connsiteY5" fmla="*/ 1072255 h 1072254"/>
                <a:gd name="connsiteX6" fmla="*/ 686886 w 1073187"/>
                <a:gd name="connsiteY6" fmla="*/ 1050885 h 1072254"/>
                <a:gd name="connsiteX7" fmla="*/ 734603 w 1073187"/>
                <a:gd name="connsiteY7" fmla="*/ 963979 h 1072254"/>
                <a:gd name="connsiteX8" fmla="*/ 647629 w 1073187"/>
                <a:gd name="connsiteY8" fmla="*/ 916300 h 1072254"/>
                <a:gd name="connsiteX9" fmla="*/ 493454 w 1073187"/>
                <a:gd name="connsiteY9" fmla="*/ 929787 h 1072254"/>
                <a:gd name="connsiteX10" fmla="*/ 145180 w 1073187"/>
                <a:gd name="connsiteY10" fmla="*/ 599166 h 1072254"/>
                <a:gd name="connsiteX11" fmla="*/ 256297 w 1073187"/>
                <a:gd name="connsiteY11" fmla="*/ 256199 h 1072254"/>
                <a:gd name="connsiteX12" fmla="*/ 599628 w 1073187"/>
                <a:gd name="connsiteY12" fmla="*/ 145074 h 1072254"/>
                <a:gd name="connsiteX13" fmla="*/ 930411 w 1073187"/>
                <a:gd name="connsiteY13" fmla="*/ 492221 h 1072254"/>
                <a:gd name="connsiteX14" fmla="*/ 906078 w 1073187"/>
                <a:gd name="connsiteY14" fmla="*/ 679518 h 1072254"/>
                <a:gd name="connsiteX15" fmla="*/ 850187 w 1073187"/>
                <a:gd name="connsiteY15" fmla="*/ 717605 h 1072254"/>
                <a:gd name="connsiteX16" fmla="*/ 780988 w 1073187"/>
                <a:gd name="connsiteY16" fmla="*/ 676954 h 1072254"/>
                <a:gd name="connsiteX17" fmla="*/ 762738 w 1073187"/>
                <a:gd name="connsiteY17" fmla="*/ 638867 h 1072254"/>
                <a:gd name="connsiteX18" fmla="*/ 762738 w 1073187"/>
                <a:gd name="connsiteY18" fmla="*/ 361530 h 1072254"/>
                <a:gd name="connsiteX19" fmla="*/ 692875 w 1073187"/>
                <a:gd name="connsiteY19" fmla="*/ 291721 h 1072254"/>
                <a:gd name="connsiteX20" fmla="*/ 628144 w 1073187"/>
                <a:gd name="connsiteY20" fmla="*/ 336076 h 1072254"/>
                <a:gd name="connsiteX21" fmla="*/ 492313 w 1073187"/>
                <a:gd name="connsiteY21" fmla="*/ 295615 h 1072254"/>
                <a:gd name="connsiteX22" fmla="*/ 289756 w 1073187"/>
                <a:gd name="connsiteY22" fmla="*/ 542559 h 1072254"/>
                <a:gd name="connsiteX23" fmla="*/ 492313 w 1073187"/>
                <a:gd name="connsiteY23" fmla="*/ 789504 h 1072254"/>
                <a:gd name="connsiteX24" fmla="*/ 647725 w 1073187"/>
                <a:gd name="connsiteY24" fmla="*/ 723493 h 1072254"/>
                <a:gd name="connsiteX25" fmla="*/ 654473 w 1073187"/>
                <a:gd name="connsiteY25" fmla="*/ 737550 h 1072254"/>
                <a:gd name="connsiteX26" fmla="*/ 855510 w 1073187"/>
                <a:gd name="connsiteY26" fmla="*/ 857698 h 1072254"/>
                <a:gd name="connsiteX27" fmla="*/ 1036871 w 1073187"/>
                <a:gd name="connsiteY27" fmla="*/ 730237 h 1072254"/>
                <a:gd name="connsiteX28" fmla="*/ 1069949 w 1073187"/>
                <a:gd name="connsiteY28" fmla="*/ 477309 h 1072254"/>
                <a:gd name="connsiteX29" fmla="*/ 519688 w 1073187"/>
                <a:gd name="connsiteY29" fmla="*/ 675149 h 1072254"/>
                <a:gd name="connsiteX30" fmla="*/ 419883 w 1073187"/>
                <a:gd name="connsiteY30" fmla="*/ 542464 h 1072254"/>
                <a:gd name="connsiteX31" fmla="*/ 519688 w 1073187"/>
                <a:gd name="connsiteY31" fmla="*/ 409684 h 1072254"/>
                <a:gd name="connsiteX32" fmla="*/ 619494 w 1073187"/>
                <a:gd name="connsiteY32" fmla="*/ 542464 h 1072254"/>
                <a:gd name="connsiteX33" fmla="*/ 519688 w 1073187"/>
                <a:gd name="connsiteY33" fmla="*/ 675149 h 107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3187" h="1072254">
                  <a:moveTo>
                    <a:pt x="1069949" y="477214"/>
                  </a:moveTo>
                  <a:cubicBezTo>
                    <a:pt x="1044570" y="240337"/>
                    <a:pt x="855795" y="42402"/>
                    <a:pt x="620920" y="6500"/>
                  </a:cubicBezTo>
                  <a:cubicBezTo>
                    <a:pt x="448589" y="-19904"/>
                    <a:pt x="279395" y="34898"/>
                    <a:pt x="157157" y="157041"/>
                  </a:cubicBezTo>
                  <a:cubicBezTo>
                    <a:pt x="35014" y="279088"/>
                    <a:pt x="-19926" y="448055"/>
                    <a:pt x="6498" y="620442"/>
                  </a:cubicBezTo>
                  <a:cubicBezTo>
                    <a:pt x="42523" y="855609"/>
                    <a:pt x="241184" y="1044331"/>
                    <a:pt x="478816" y="1069216"/>
                  </a:cubicBezTo>
                  <a:cubicBezTo>
                    <a:pt x="498206" y="1071210"/>
                    <a:pt x="517502" y="1072255"/>
                    <a:pt x="536703" y="1072255"/>
                  </a:cubicBezTo>
                  <a:cubicBezTo>
                    <a:pt x="587746" y="1072255"/>
                    <a:pt x="638029" y="1065132"/>
                    <a:pt x="686886" y="1050885"/>
                  </a:cubicBezTo>
                  <a:cubicBezTo>
                    <a:pt x="724052" y="1040057"/>
                    <a:pt x="745439" y="1001116"/>
                    <a:pt x="734603" y="963979"/>
                  </a:cubicBezTo>
                  <a:cubicBezTo>
                    <a:pt x="723672" y="926843"/>
                    <a:pt x="684795" y="905378"/>
                    <a:pt x="647629" y="916300"/>
                  </a:cubicBezTo>
                  <a:cubicBezTo>
                    <a:pt x="598012" y="930737"/>
                    <a:pt x="545923" y="935201"/>
                    <a:pt x="493454" y="929787"/>
                  </a:cubicBezTo>
                  <a:cubicBezTo>
                    <a:pt x="318176" y="911456"/>
                    <a:pt x="171700" y="772408"/>
                    <a:pt x="145180" y="599166"/>
                  </a:cubicBezTo>
                  <a:cubicBezTo>
                    <a:pt x="125504" y="471325"/>
                    <a:pt x="166092" y="346333"/>
                    <a:pt x="256297" y="256199"/>
                  </a:cubicBezTo>
                  <a:cubicBezTo>
                    <a:pt x="346502" y="166064"/>
                    <a:pt x="471592" y="125508"/>
                    <a:pt x="599628" y="145074"/>
                  </a:cubicBezTo>
                  <a:cubicBezTo>
                    <a:pt x="772624" y="171478"/>
                    <a:pt x="911686" y="317460"/>
                    <a:pt x="930411" y="492221"/>
                  </a:cubicBezTo>
                  <a:cubicBezTo>
                    <a:pt x="937350" y="557091"/>
                    <a:pt x="929176" y="620062"/>
                    <a:pt x="906078" y="679518"/>
                  </a:cubicBezTo>
                  <a:cubicBezTo>
                    <a:pt x="893246" y="712476"/>
                    <a:pt x="862734" y="717130"/>
                    <a:pt x="850187" y="717605"/>
                  </a:cubicBezTo>
                  <a:cubicBezTo>
                    <a:pt x="825853" y="717795"/>
                    <a:pt x="796102" y="708297"/>
                    <a:pt x="780988" y="676954"/>
                  </a:cubicBezTo>
                  <a:lnTo>
                    <a:pt x="762738" y="638867"/>
                  </a:lnTo>
                  <a:lnTo>
                    <a:pt x="762738" y="361530"/>
                  </a:lnTo>
                  <a:cubicBezTo>
                    <a:pt x="762738" y="322969"/>
                    <a:pt x="731466" y="291721"/>
                    <a:pt x="692875" y="291721"/>
                  </a:cubicBezTo>
                  <a:cubicBezTo>
                    <a:pt x="663408" y="291721"/>
                    <a:pt x="638409" y="310146"/>
                    <a:pt x="628144" y="336076"/>
                  </a:cubicBezTo>
                  <a:cubicBezTo>
                    <a:pt x="606091" y="315465"/>
                    <a:pt x="566074" y="295615"/>
                    <a:pt x="492313" y="295615"/>
                  </a:cubicBezTo>
                  <a:cubicBezTo>
                    <a:pt x="339468" y="295615"/>
                    <a:pt x="289756" y="443212"/>
                    <a:pt x="289756" y="542559"/>
                  </a:cubicBezTo>
                  <a:cubicBezTo>
                    <a:pt x="289756" y="641907"/>
                    <a:pt x="339468" y="789504"/>
                    <a:pt x="492313" y="789504"/>
                  </a:cubicBezTo>
                  <a:cubicBezTo>
                    <a:pt x="598677" y="789504"/>
                    <a:pt x="635083" y="748568"/>
                    <a:pt x="647725" y="723493"/>
                  </a:cubicBezTo>
                  <a:lnTo>
                    <a:pt x="654473" y="737550"/>
                  </a:lnTo>
                  <a:cubicBezTo>
                    <a:pt x="690973" y="813818"/>
                    <a:pt x="771198" y="860548"/>
                    <a:pt x="855510" y="857698"/>
                  </a:cubicBezTo>
                  <a:cubicBezTo>
                    <a:pt x="938016" y="854564"/>
                    <a:pt x="1007499" y="805745"/>
                    <a:pt x="1036871" y="730237"/>
                  </a:cubicBezTo>
                  <a:cubicBezTo>
                    <a:pt x="1068238" y="649695"/>
                    <a:pt x="1079359" y="564594"/>
                    <a:pt x="1069949" y="477309"/>
                  </a:cubicBezTo>
                  <a:close/>
                  <a:moveTo>
                    <a:pt x="519688" y="675149"/>
                  </a:moveTo>
                  <a:cubicBezTo>
                    <a:pt x="448779" y="675149"/>
                    <a:pt x="419883" y="615693"/>
                    <a:pt x="419883" y="542464"/>
                  </a:cubicBezTo>
                  <a:cubicBezTo>
                    <a:pt x="419883" y="469236"/>
                    <a:pt x="443361" y="409684"/>
                    <a:pt x="519688" y="409684"/>
                  </a:cubicBezTo>
                  <a:cubicBezTo>
                    <a:pt x="596016" y="409684"/>
                    <a:pt x="619494" y="469141"/>
                    <a:pt x="619494" y="542464"/>
                  </a:cubicBezTo>
                  <a:cubicBezTo>
                    <a:pt x="619494" y="615788"/>
                    <a:pt x="590503" y="675149"/>
                    <a:pt x="519688" y="675149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84565FF-1A25-D7EC-84E0-F544C29628B2}"/>
              </a:ext>
            </a:extLst>
          </p:cNvPr>
          <p:cNvSpPr txBox="1"/>
          <p:nvPr userDrawn="1"/>
        </p:nvSpPr>
        <p:spPr>
          <a:xfrm>
            <a:off x="1631751" y="4287968"/>
            <a:ext cx="8928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err="1">
                <a:solidFill>
                  <a:schemeClr val="bg1"/>
                </a:solidFill>
                <a:latin typeface="Avenir Medium" panose="02000503020000020003" pitchFamily="2" charset="0"/>
                <a:cs typeface="Calibri" panose="020F0502020204030204" pitchFamily="34" charset="0"/>
              </a:rPr>
              <a:t>MESC@hq.doe.gov</a:t>
            </a:r>
            <a:endParaRPr lang="en-US" sz="1800" b="0" i="0">
              <a:solidFill>
                <a:schemeClr val="bg1"/>
              </a:solidFill>
              <a:latin typeface="Avenir Medium" panose="02000503020000020003" pitchFamily="2" charset="0"/>
              <a:cs typeface="Calibri" panose="020F050202020403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sz="1800" b="0" i="0">
                <a:solidFill>
                  <a:schemeClr val="bg1"/>
                </a:solidFill>
                <a:latin typeface="Avenir Medium" panose="02000503020000020003" pitchFamily="2" charset="0"/>
                <a:cs typeface="Calibri" panose="020F0502020204030204" pitchFamily="34" charset="0"/>
              </a:rPr>
              <a:t>Office of Manufacturing and Energy Supply Chains, U.S. Department of Energy</a:t>
            </a:r>
            <a:endParaRPr lang="en-US" sz="1800"/>
          </a:p>
          <a:p>
            <a:endParaRPr lang="en-US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05F1AB9B-11D5-B2F1-97F1-C1580D812EA5}"/>
              </a:ext>
            </a:extLst>
          </p:cNvPr>
          <p:cNvGrpSpPr/>
          <p:nvPr userDrawn="1"/>
        </p:nvGrpSpPr>
        <p:grpSpPr>
          <a:xfrm>
            <a:off x="7160288" y="839611"/>
            <a:ext cx="3108163" cy="3108163"/>
            <a:chOff x="3943350" y="1276350"/>
            <a:chExt cx="4295775" cy="4295775"/>
          </a:xfrm>
          <a:solidFill>
            <a:srgbClr val="FFFFFF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104183E-68EC-5961-2F05-810648B314EC}"/>
                </a:ext>
              </a:extLst>
            </p:cNvPr>
            <p:cNvSpPr/>
            <p:nvPr/>
          </p:nvSpPr>
          <p:spPr>
            <a:xfrm>
              <a:off x="394335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08558B-F15E-88FF-E22C-936EF871A367}"/>
                </a:ext>
              </a:extLst>
            </p:cNvPr>
            <p:cNvSpPr/>
            <p:nvPr/>
          </p:nvSpPr>
          <p:spPr>
            <a:xfrm>
              <a:off x="394335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4653BE5-8310-7DED-98E5-86DA08351EA1}"/>
                </a:ext>
              </a:extLst>
            </p:cNvPr>
            <p:cNvSpPr/>
            <p:nvPr/>
          </p:nvSpPr>
          <p:spPr>
            <a:xfrm>
              <a:off x="394335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23AEC3-4BAB-5072-E091-F2F90B5FD144}"/>
                </a:ext>
              </a:extLst>
            </p:cNvPr>
            <p:cNvSpPr/>
            <p:nvPr/>
          </p:nvSpPr>
          <p:spPr>
            <a:xfrm>
              <a:off x="394335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304A6CC-96B1-8451-947A-24850C8B868A}"/>
                </a:ext>
              </a:extLst>
            </p:cNvPr>
            <p:cNvSpPr/>
            <p:nvPr/>
          </p:nvSpPr>
          <p:spPr>
            <a:xfrm>
              <a:off x="39433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E1C2F51-39CC-B56F-A58C-65B407AB29F2}"/>
                </a:ext>
              </a:extLst>
            </p:cNvPr>
            <p:cNvSpPr/>
            <p:nvPr/>
          </p:nvSpPr>
          <p:spPr>
            <a:xfrm>
              <a:off x="39433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3396E7F-A0E3-86D5-37D0-6BF62FF53F4B}"/>
                </a:ext>
              </a:extLst>
            </p:cNvPr>
            <p:cNvSpPr/>
            <p:nvPr/>
          </p:nvSpPr>
          <p:spPr>
            <a:xfrm>
              <a:off x="3943350" y="32670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461018-1B60-CF2A-E356-DB00E6B1E4DE}"/>
                </a:ext>
              </a:extLst>
            </p:cNvPr>
            <p:cNvSpPr/>
            <p:nvPr/>
          </p:nvSpPr>
          <p:spPr>
            <a:xfrm>
              <a:off x="3943350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CC8B98F-0569-E23A-009C-6F0BD616BBBF}"/>
                </a:ext>
              </a:extLst>
            </p:cNvPr>
            <p:cNvSpPr/>
            <p:nvPr/>
          </p:nvSpPr>
          <p:spPr>
            <a:xfrm>
              <a:off x="3943350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46715F-06E2-B7C9-E2FF-C69D4D934E70}"/>
                </a:ext>
              </a:extLst>
            </p:cNvPr>
            <p:cNvSpPr/>
            <p:nvPr/>
          </p:nvSpPr>
          <p:spPr>
            <a:xfrm>
              <a:off x="394335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A74DFBEA-3569-732E-C0FB-1AA6ED8FC15B}"/>
                </a:ext>
              </a:extLst>
            </p:cNvPr>
            <p:cNvSpPr/>
            <p:nvPr/>
          </p:nvSpPr>
          <p:spPr>
            <a:xfrm>
              <a:off x="394335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B1C82468-4A5E-677B-6EC1-FEBE45DA491B}"/>
                </a:ext>
              </a:extLst>
            </p:cNvPr>
            <p:cNvSpPr/>
            <p:nvPr/>
          </p:nvSpPr>
          <p:spPr>
            <a:xfrm>
              <a:off x="39433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81A53B8C-FC1D-DC6E-FDC1-087BA7564D29}"/>
                </a:ext>
              </a:extLst>
            </p:cNvPr>
            <p:cNvSpPr/>
            <p:nvPr/>
          </p:nvSpPr>
          <p:spPr>
            <a:xfrm>
              <a:off x="394335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1EC0C2AA-BCB7-D32C-E9EE-8253067A3FBC}"/>
                </a:ext>
              </a:extLst>
            </p:cNvPr>
            <p:cNvSpPr/>
            <p:nvPr/>
          </p:nvSpPr>
          <p:spPr>
            <a:xfrm>
              <a:off x="394335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24B08CD4-CEA4-2115-7C37-0EB8EDB8A35F}"/>
                </a:ext>
              </a:extLst>
            </p:cNvPr>
            <p:cNvSpPr/>
            <p:nvPr/>
          </p:nvSpPr>
          <p:spPr>
            <a:xfrm>
              <a:off x="394335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4DE1AC80-50B9-1690-48D9-EA5B1F46E2CD}"/>
                </a:ext>
              </a:extLst>
            </p:cNvPr>
            <p:cNvSpPr/>
            <p:nvPr/>
          </p:nvSpPr>
          <p:spPr>
            <a:xfrm>
              <a:off x="404812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1D7D6ADF-1BE1-2964-FE6E-C6A8289BC2D8}"/>
                </a:ext>
              </a:extLst>
            </p:cNvPr>
            <p:cNvSpPr/>
            <p:nvPr/>
          </p:nvSpPr>
          <p:spPr>
            <a:xfrm>
              <a:off x="404812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70F2F64A-A96A-A5AB-D844-195345967DF3}"/>
                </a:ext>
              </a:extLst>
            </p:cNvPr>
            <p:cNvSpPr/>
            <p:nvPr/>
          </p:nvSpPr>
          <p:spPr>
            <a:xfrm>
              <a:off x="4048125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DC5856FA-A0BA-195A-A759-928B253EF451}"/>
                </a:ext>
              </a:extLst>
            </p:cNvPr>
            <p:cNvSpPr/>
            <p:nvPr/>
          </p:nvSpPr>
          <p:spPr>
            <a:xfrm>
              <a:off x="404812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3A88F423-0441-3573-A0F1-8FC8B8934623}"/>
                </a:ext>
              </a:extLst>
            </p:cNvPr>
            <p:cNvSpPr/>
            <p:nvPr/>
          </p:nvSpPr>
          <p:spPr>
            <a:xfrm>
              <a:off x="404812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DC0501A2-2C23-430C-BD39-47DCD734D7DA}"/>
                </a:ext>
              </a:extLst>
            </p:cNvPr>
            <p:cNvSpPr/>
            <p:nvPr/>
          </p:nvSpPr>
          <p:spPr>
            <a:xfrm>
              <a:off x="4048125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FBA60856-9146-1337-B9EB-810E40F15863}"/>
                </a:ext>
              </a:extLst>
            </p:cNvPr>
            <p:cNvSpPr/>
            <p:nvPr/>
          </p:nvSpPr>
          <p:spPr>
            <a:xfrm>
              <a:off x="404812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7D590DBE-4E9F-430D-FE3A-C23640F46C97}"/>
                </a:ext>
              </a:extLst>
            </p:cNvPr>
            <p:cNvSpPr/>
            <p:nvPr/>
          </p:nvSpPr>
          <p:spPr>
            <a:xfrm>
              <a:off x="40481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2914FB81-1422-DA9C-37C4-BF485B24DB45}"/>
                </a:ext>
              </a:extLst>
            </p:cNvPr>
            <p:cNvSpPr/>
            <p:nvPr/>
          </p:nvSpPr>
          <p:spPr>
            <a:xfrm>
              <a:off x="41529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321EDB18-695D-8F76-BF5E-5AD81B8F1E2A}"/>
                </a:ext>
              </a:extLst>
            </p:cNvPr>
            <p:cNvSpPr/>
            <p:nvPr/>
          </p:nvSpPr>
          <p:spPr>
            <a:xfrm>
              <a:off x="41529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1AEE00CF-FAE6-8DB6-A493-AA943651CE11}"/>
                </a:ext>
              </a:extLst>
            </p:cNvPr>
            <p:cNvSpPr/>
            <p:nvPr/>
          </p:nvSpPr>
          <p:spPr>
            <a:xfrm>
              <a:off x="415290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9A5CE56F-F0B8-3009-3D4C-CAEB73C3660E}"/>
                </a:ext>
              </a:extLst>
            </p:cNvPr>
            <p:cNvSpPr/>
            <p:nvPr/>
          </p:nvSpPr>
          <p:spPr>
            <a:xfrm>
              <a:off x="41529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 670">
              <a:extLst>
                <a:ext uri="{FF2B5EF4-FFF2-40B4-BE49-F238E27FC236}">
                  <a16:creationId xmlns:a16="http://schemas.microsoft.com/office/drawing/2014/main" id="{FC02113C-83EA-165B-2D3C-017AEE948CC7}"/>
                </a:ext>
              </a:extLst>
            </p:cNvPr>
            <p:cNvSpPr/>
            <p:nvPr/>
          </p:nvSpPr>
          <p:spPr>
            <a:xfrm>
              <a:off x="4152900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 671">
              <a:extLst>
                <a:ext uri="{FF2B5EF4-FFF2-40B4-BE49-F238E27FC236}">
                  <a16:creationId xmlns:a16="http://schemas.microsoft.com/office/drawing/2014/main" id="{E6180041-FEC7-D017-6609-A0F12555FBA6}"/>
                </a:ext>
              </a:extLst>
            </p:cNvPr>
            <p:cNvSpPr/>
            <p:nvPr/>
          </p:nvSpPr>
          <p:spPr>
            <a:xfrm>
              <a:off x="415290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 672">
              <a:extLst>
                <a:ext uri="{FF2B5EF4-FFF2-40B4-BE49-F238E27FC236}">
                  <a16:creationId xmlns:a16="http://schemas.microsoft.com/office/drawing/2014/main" id="{BD0B73D2-87F6-B5EA-36CA-00E8F056DC21}"/>
                </a:ext>
              </a:extLst>
            </p:cNvPr>
            <p:cNvSpPr/>
            <p:nvPr/>
          </p:nvSpPr>
          <p:spPr>
            <a:xfrm>
              <a:off x="4152900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 673">
              <a:extLst>
                <a:ext uri="{FF2B5EF4-FFF2-40B4-BE49-F238E27FC236}">
                  <a16:creationId xmlns:a16="http://schemas.microsoft.com/office/drawing/2014/main" id="{6B8FB31D-FEC2-1C67-B0B3-62900C23A15B}"/>
                </a:ext>
              </a:extLst>
            </p:cNvPr>
            <p:cNvSpPr/>
            <p:nvPr/>
          </p:nvSpPr>
          <p:spPr>
            <a:xfrm>
              <a:off x="415290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 674">
              <a:extLst>
                <a:ext uri="{FF2B5EF4-FFF2-40B4-BE49-F238E27FC236}">
                  <a16:creationId xmlns:a16="http://schemas.microsoft.com/office/drawing/2014/main" id="{C7C43EBA-DA73-A5A1-9507-D9B7C87A35AE}"/>
                </a:ext>
              </a:extLst>
            </p:cNvPr>
            <p:cNvSpPr/>
            <p:nvPr/>
          </p:nvSpPr>
          <p:spPr>
            <a:xfrm>
              <a:off x="41529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 675">
              <a:extLst>
                <a:ext uri="{FF2B5EF4-FFF2-40B4-BE49-F238E27FC236}">
                  <a16:creationId xmlns:a16="http://schemas.microsoft.com/office/drawing/2014/main" id="{BB7FFD68-CDDA-9AF2-308E-8A90B2515693}"/>
                </a:ext>
              </a:extLst>
            </p:cNvPr>
            <p:cNvSpPr/>
            <p:nvPr/>
          </p:nvSpPr>
          <p:spPr>
            <a:xfrm>
              <a:off x="41529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E91866F0-9193-8526-2749-5F63CADB7E5E}"/>
                </a:ext>
              </a:extLst>
            </p:cNvPr>
            <p:cNvSpPr/>
            <p:nvPr/>
          </p:nvSpPr>
          <p:spPr>
            <a:xfrm>
              <a:off x="415290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 677">
              <a:extLst>
                <a:ext uri="{FF2B5EF4-FFF2-40B4-BE49-F238E27FC236}">
                  <a16:creationId xmlns:a16="http://schemas.microsoft.com/office/drawing/2014/main" id="{6826C663-FA44-92F7-A00C-563E442ACA61}"/>
                </a:ext>
              </a:extLst>
            </p:cNvPr>
            <p:cNvSpPr/>
            <p:nvPr/>
          </p:nvSpPr>
          <p:spPr>
            <a:xfrm>
              <a:off x="425767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 678">
              <a:extLst>
                <a:ext uri="{FF2B5EF4-FFF2-40B4-BE49-F238E27FC236}">
                  <a16:creationId xmlns:a16="http://schemas.microsoft.com/office/drawing/2014/main" id="{117CC756-EBCB-C50C-38B5-516668E4AD06}"/>
                </a:ext>
              </a:extLst>
            </p:cNvPr>
            <p:cNvSpPr/>
            <p:nvPr/>
          </p:nvSpPr>
          <p:spPr>
            <a:xfrm>
              <a:off x="42576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 679">
              <a:extLst>
                <a:ext uri="{FF2B5EF4-FFF2-40B4-BE49-F238E27FC236}">
                  <a16:creationId xmlns:a16="http://schemas.microsoft.com/office/drawing/2014/main" id="{02B21AE2-55D5-AC13-5CE0-D724E91A49B5}"/>
                </a:ext>
              </a:extLst>
            </p:cNvPr>
            <p:cNvSpPr/>
            <p:nvPr/>
          </p:nvSpPr>
          <p:spPr>
            <a:xfrm>
              <a:off x="425767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 680">
              <a:extLst>
                <a:ext uri="{FF2B5EF4-FFF2-40B4-BE49-F238E27FC236}">
                  <a16:creationId xmlns:a16="http://schemas.microsoft.com/office/drawing/2014/main" id="{B598FCAA-7153-8CB2-561E-BDEBD7F98A74}"/>
                </a:ext>
              </a:extLst>
            </p:cNvPr>
            <p:cNvSpPr/>
            <p:nvPr/>
          </p:nvSpPr>
          <p:spPr>
            <a:xfrm>
              <a:off x="425767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 681">
              <a:extLst>
                <a:ext uri="{FF2B5EF4-FFF2-40B4-BE49-F238E27FC236}">
                  <a16:creationId xmlns:a16="http://schemas.microsoft.com/office/drawing/2014/main" id="{C3BA51AB-F514-2221-7E4F-18E3B8BC6403}"/>
                </a:ext>
              </a:extLst>
            </p:cNvPr>
            <p:cNvSpPr/>
            <p:nvPr/>
          </p:nvSpPr>
          <p:spPr>
            <a:xfrm>
              <a:off x="42576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 682">
              <a:extLst>
                <a:ext uri="{FF2B5EF4-FFF2-40B4-BE49-F238E27FC236}">
                  <a16:creationId xmlns:a16="http://schemas.microsoft.com/office/drawing/2014/main" id="{91D3C5C3-3D27-9A9F-81EE-9D754BD5F418}"/>
                </a:ext>
              </a:extLst>
            </p:cNvPr>
            <p:cNvSpPr/>
            <p:nvPr/>
          </p:nvSpPr>
          <p:spPr>
            <a:xfrm>
              <a:off x="4257675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 683">
              <a:extLst>
                <a:ext uri="{FF2B5EF4-FFF2-40B4-BE49-F238E27FC236}">
                  <a16:creationId xmlns:a16="http://schemas.microsoft.com/office/drawing/2014/main" id="{7CE618B9-C3B2-F085-D80E-D19360D28DD1}"/>
                </a:ext>
              </a:extLst>
            </p:cNvPr>
            <p:cNvSpPr/>
            <p:nvPr/>
          </p:nvSpPr>
          <p:spPr>
            <a:xfrm>
              <a:off x="4257675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 684">
              <a:extLst>
                <a:ext uri="{FF2B5EF4-FFF2-40B4-BE49-F238E27FC236}">
                  <a16:creationId xmlns:a16="http://schemas.microsoft.com/office/drawing/2014/main" id="{AFF45122-4EDE-46F3-5789-354267CDAB6D}"/>
                </a:ext>
              </a:extLst>
            </p:cNvPr>
            <p:cNvSpPr/>
            <p:nvPr/>
          </p:nvSpPr>
          <p:spPr>
            <a:xfrm>
              <a:off x="425767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 685">
              <a:extLst>
                <a:ext uri="{FF2B5EF4-FFF2-40B4-BE49-F238E27FC236}">
                  <a16:creationId xmlns:a16="http://schemas.microsoft.com/office/drawing/2014/main" id="{5EB4B7F5-73D5-9B2F-A1F7-5786DD834D7E}"/>
                </a:ext>
              </a:extLst>
            </p:cNvPr>
            <p:cNvSpPr/>
            <p:nvPr/>
          </p:nvSpPr>
          <p:spPr>
            <a:xfrm>
              <a:off x="425767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 686">
              <a:extLst>
                <a:ext uri="{FF2B5EF4-FFF2-40B4-BE49-F238E27FC236}">
                  <a16:creationId xmlns:a16="http://schemas.microsoft.com/office/drawing/2014/main" id="{4FC87F99-9871-0D9D-AE21-3DE502C03C7A}"/>
                </a:ext>
              </a:extLst>
            </p:cNvPr>
            <p:cNvSpPr/>
            <p:nvPr/>
          </p:nvSpPr>
          <p:spPr>
            <a:xfrm>
              <a:off x="4257675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 687">
              <a:extLst>
                <a:ext uri="{FF2B5EF4-FFF2-40B4-BE49-F238E27FC236}">
                  <a16:creationId xmlns:a16="http://schemas.microsoft.com/office/drawing/2014/main" id="{F99774C6-6641-BC95-8051-AF2FF9DCD90B}"/>
                </a:ext>
              </a:extLst>
            </p:cNvPr>
            <p:cNvSpPr/>
            <p:nvPr/>
          </p:nvSpPr>
          <p:spPr>
            <a:xfrm>
              <a:off x="4257675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 688">
              <a:extLst>
                <a:ext uri="{FF2B5EF4-FFF2-40B4-BE49-F238E27FC236}">
                  <a16:creationId xmlns:a16="http://schemas.microsoft.com/office/drawing/2014/main" id="{6C5CA19D-B0C2-AD56-4D00-F7FC34383320}"/>
                </a:ext>
              </a:extLst>
            </p:cNvPr>
            <p:cNvSpPr/>
            <p:nvPr/>
          </p:nvSpPr>
          <p:spPr>
            <a:xfrm>
              <a:off x="42576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 689">
              <a:extLst>
                <a:ext uri="{FF2B5EF4-FFF2-40B4-BE49-F238E27FC236}">
                  <a16:creationId xmlns:a16="http://schemas.microsoft.com/office/drawing/2014/main" id="{16DA7CAC-537B-FE6B-A268-8D2A1773E24B}"/>
                </a:ext>
              </a:extLst>
            </p:cNvPr>
            <p:cNvSpPr/>
            <p:nvPr/>
          </p:nvSpPr>
          <p:spPr>
            <a:xfrm>
              <a:off x="425767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 690">
              <a:extLst>
                <a:ext uri="{FF2B5EF4-FFF2-40B4-BE49-F238E27FC236}">
                  <a16:creationId xmlns:a16="http://schemas.microsoft.com/office/drawing/2014/main" id="{1D85F46D-981E-4A9B-AFF0-F89CA271EBA3}"/>
                </a:ext>
              </a:extLst>
            </p:cNvPr>
            <p:cNvSpPr/>
            <p:nvPr/>
          </p:nvSpPr>
          <p:spPr>
            <a:xfrm>
              <a:off x="42576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 691">
              <a:extLst>
                <a:ext uri="{FF2B5EF4-FFF2-40B4-BE49-F238E27FC236}">
                  <a16:creationId xmlns:a16="http://schemas.microsoft.com/office/drawing/2014/main" id="{1BD7BDF4-479B-64CE-339B-DCAB2324B0F5}"/>
                </a:ext>
              </a:extLst>
            </p:cNvPr>
            <p:cNvSpPr/>
            <p:nvPr/>
          </p:nvSpPr>
          <p:spPr>
            <a:xfrm>
              <a:off x="436245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 692">
              <a:extLst>
                <a:ext uri="{FF2B5EF4-FFF2-40B4-BE49-F238E27FC236}">
                  <a16:creationId xmlns:a16="http://schemas.microsoft.com/office/drawing/2014/main" id="{5AB5A4C1-0896-BAD8-3098-932E5359302E}"/>
                </a:ext>
              </a:extLst>
            </p:cNvPr>
            <p:cNvSpPr/>
            <p:nvPr/>
          </p:nvSpPr>
          <p:spPr>
            <a:xfrm>
              <a:off x="436245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 693">
              <a:extLst>
                <a:ext uri="{FF2B5EF4-FFF2-40B4-BE49-F238E27FC236}">
                  <a16:creationId xmlns:a16="http://schemas.microsoft.com/office/drawing/2014/main" id="{CA02E0E7-55CB-9D06-ED3E-062182EC35BE}"/>
                </a:ext>
              </a:extLst>
            </p:cNvPr>
            <p:cNvSpPr/>
            <p:nvPr/>
          </p:nvSpPr>
          <p:spPr>
            <a:xfrm>
              <a:off x="436245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7334B53A-A9B6-B6F1-FF60-C2305DCB3F14}"/>
                </a:ext>
              </a:extLst>
            </p:cNvPr>
            <p:cNvSpPr/>
            <p:nvPr/>
          </p:nvSpPr>
          <p:spPr>
            <a:xfrm>
              <a:off x="43624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 695">
              <a:extLst>
                <a:ext uri="{FF2B5EF4-FFF2-40B4-BE49-F238E27FC236}">
                  <a16:creationId xmlns:a16="http://schemas.microsoft.com/office/drawing/2014/main" id="{6EFD96C6-C842-F770-D58D-E05D37644611}"/>
                </a:ext>
              </a:extLst>
            </p:cNvPr>
            <p:cNvSpPr/>
            <p:nvPr/>
          </p:nvSpPr>
          <p:spPr>
            <a:xfrm>
              <a:off x="4362450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 696">
              <a:extLst>
                <a:ext uri="{FF2B5EF4-FFF2-40B4-BE49-F238E27FC236}">
                  <a16:creationId xmlns:a16="http://schemas.microsoft.com/office/drawing/2014/main" id="{599789A8-0056-F145-3D9D-88AFF2ADF801}"/>
                </a:ext>
              </a:extLst>
            </p:cNvPr>
            <p:cNvSpPr/>
            <p:nvPr/>
          </p:nvSpPr>
          <p:spPr>
            <a:xfrm>
              <a:off x="436245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 697">
              <a:extLst>
                <a:ext uri="{FF2B5EF4-FFF2-40B4-BE49-F238E27FC236}">
                  <a16:creationId xmlns:a16="http://schemas.microsoft.com/office/drawing/2014/main" id="{C531B531-7B73-DBEF-F171-6D6089A2C511}"/>
                </a:ext>
              </a:extLst>
            </p:cNvPr>
            <p:cNvSpPr/>
            <p:nvPr/>
          </p:nvSpPr>
          <p:spPr>
            <a:xfrm>
              <a:off x="436245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 698">
              <a:extLst>
                <a:ext uri="{FF2B5EF4-FFF2-40B4-BE49-F238E27FC236}">
                  <a16:creationId xmlns:a16="http://schemas.microsoft.com/office/drawing/2014/main" id="{3D91C1EA-63A4-7E92-3BF1-B8CD89362BE9}"/>
                </a:ext>
              </a:extLst>
            </p:cNvPr>
            <p:cNvSpPr/>
            <p:nvPr/>
          </p:nvSpPr>
          <p:spPr>
            <a:xfrm>
              <a:off x="43624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 699">
              <a:extLst>
                <a:ext uri="{FF2B5EF4-FFF2-40B4-BE49-F238E27FC236}">
                  <a16:creationId xmlns:a16="http://schemas.microsoft.com/office/drawing/2014/main" id="{DB766E39-DC90-8679-E5B7-0899ADF1C8B8}"/>
                </a:ext>
              </a:extLst>
            </p:cNvPr>
            <p:cNvSpPr/>
            <p:nvPr/>
          </p:nvSpPr>
          <p:spPr>
            <a:xfrm>
              <a:off x="436245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 700">
              <a:extLst>
                <a:ext uri="{FF2B5EF4-FFF2-40B4-BE49-F238E27FC236}">
                  <a16:creationId xmlns:a16="http://schemas.microsoft.com/office/drawing/2014/main" id="{2D23B809-7229-000A-57E2-FFB3E713CBA5}"/>
                </a:ext>
              </a:extLst>
            </p:cNvPr>
            <p:cNvSpPr/>
            <p:nvPr/>
          </p:nvSpPr>
          <p:spPr>
            <a:xfrm>
              <a:off x="436245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 701">
              <a:extLst>
                <a:ext uri="{FF2B5EF4-FFF2-40B4-BE49-F238E27FC236}">
                  <a16:creationId xmlns:a16="http://schemas.microsoft.com/office/drawing/2014/main" id="{C9786896-3BEF-109D-F621-C513E8B127F8}"/>
                </a:ext>
              </a:extLst>
            </p:cNvPr>
            <p:cNvSpPr/>
            <p:nvPr/>
          </p:nvSpPr>
          <p:spPr>
            <a:xfrm>
              <a:off x="446722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593D5D84-7159-890B-6F7B-30EEE1816FB2}"/>
                </a:ext>
              </a:extLst>
            </p:cNvPr>
            <p:cNvSpPr/>
            <p:nvPr/>
          </p:nvSpPr>
          <p:spPr>
            <a:xfrm>
              <a:off x="446722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5F23FF36-5643-BA25-C788-23C8FB9D1BF1}"/>
                </a:ext>
              </a:extLst>
            </p:cNvPr>
            <p:cNvSpPr/>
            <p:nvPr/>
          </p:nvSpPr>
          <p:spPr>
            <a:xfrm>
              <a:off x="446722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FF9C0403-E0CB-03FC-EABE-7CAD344F7A8E}"/>
                </a:ext>
              </a:extLst>
            </p:cNvPr>
            <p:cNvSpPr/>
            <p:nvPr/>
          </p:nvSpPr>
          <p:spPr>
            <a:xfrm>
              <a:off x="44672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9637DEB4-1A18-B41D-67FB-68C175155043}"/>
                </a:ext>
              </a:extLst>
            </p:cNvPr>
            <p:cNvSpPr/>
            <p:nvPr/>
          </p:nvSpPr>
          <p:spPr>
            <a:xfrm>
              <a:off x="446722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3BD7430D-E0DD-B596-5181-35A09FE0FD95}"/>
                </a:ext>
              </a:extLst>
            </p:cNvPr>
            <p:cNvSpPr/>
            <p:nvPr/>
          </p:nvSpPr>
          <p:spPr>
            <a:xfrm>
              <a:off x="4467225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A50FC9C7-07EE-DB63-06A7-1363D89CF7B7}"/>
                </a:ext>
              </a:extLst>
            </p:cNvPr>
            <p:cNvSpPr/>
            <p:nvPr/>
          </p:nvSpPr>
          <p:spPr>
            <a:xfrm>
              <a:off x="4467225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A4E887CF-3EE4-9244-F321-C4F9C0EBF6C3}"/>
                </a:ext>
              </a:extLst>
            </p:cNvPr>
            <p:cNvSpPr/>
            <p:nvPr/>
          </p:nvSpPr>
          <p:spPr>
            <a:xfrm>
              <a:off x="446722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462667D4-CAE7-274C-DC02-2E51FF6C8B0C}"/>
                </a:ext>
              </a:extLst>
            </p:cNvPr>
            <p:cNvSpPr/>
            <p:nvPr/>
          </p:nvSpPr>
          <p:spPr>
            <a:xfrm>
              <a:off x="4467225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857CCD6E-DB73-973A-DAE1-A283C76E17D5}"/>
                </a:ext>
              </a:extLst>
            </p:cNvPr>
            <p:cNvSpPr/>
            <p:nvPr/>
          </p:nvSpPr>
          <p:spPr>
            <a:xfrm>
              <a:off x="446722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CB3CC791-39AC-DE63-D1E0-75E22D8A10FB}"/>
                </a:ext>
              </a:extLst>
            </p:cNvPr>
            <p:cNvSpPr/>
            <p:nvPr/>
          </p:nvSpPr>
          <p:spPr>
            <a:xfrm>
              <a:off x="446722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9EDE1D59-F396-F32C-D829-5270AAC5A5F5}"/>
                </a:ext>
              </a:extLst>
            </p:cNvPr>
            <p:cNvSpPr/>
            <p:nvPr/>
          </p:nvSpPr>
          <p:spPr>
            <a:xfrm>
              <a:off x="44672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2D2F6881-C72A-9C5C-099C-C473AF7C5BBE}"/>
                </a:ext>
              </a:extLst>
            </p:cNvPr>
            <p:cNvSpPr/>
            <p:nvPr/>
          </p:nvSpPr>
          <p:spPr>
            <a:xfrm>
              <a:off x="44672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B4677C2A-7C00-5E1C-998C-EA3B6CCC4685}"/>
                </a:ext>
              </a:extLst>
            </p:cNvPr>
            <p:cNvSpPr/>
            <p:nvPr/>
          </p:nvSpPr>
          <p:spPr>
            <a:xfrm>
              <a:off x="44672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79ADEE90-88FF-2E4E-0328-D2EF1F058EE1}"/>
                </a:ext>
              </a:extLst>
            </p:cNvPr>
            <p:cNvSpPr/>
            <p:nvPr/>
          </p:nvSpPr>
          <p:spPr>
            <a:xfrm>
              <a:off x="45720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32DA7A06-B0FD-C5A2-EA19-032D32911BEA}"/>
                </a:ext>
              </a:extLst>
            </p:cNvPr>
            <p:cNvSpPr/>
            <p:nvPr/>
          </p:nvSpPr>
          <p:spPr>
            <a:xfrm>
              <a:off x="457200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19F0CD1B-254F-0B66-83E9-1FC04BDF255E}"/>
                </a:ext>
              </a:extLst>
            </p:cNvPr>
            <p:cNvSpPr/>
            <p:nvPr/>
          </p:nvSpPr>
          <p:spPr>
            <a:xfrm>
              <a:off x="45720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30CD2F9A-0263-EBB9-4C7F-46E8B56E268F}"/>
                </a:ext>
              </a:extLst>
            </p:cNvPr>
            <p:cNvSpPr/>
            <p:nvPr/>
          </p:nvSpPr>
          <p:spPr>
            <a:xfrm>
              <a:off x="457200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584567C0-0DE2-A032-8412-65ACA4D62A9B}"/>
                </a:ext>
              </a:extLst>
            </p:cNvPr>
            <p:cNvSpPr/>
            <p:nvPr/>
          </p:nvSpPr>
          <p:spPr>
            <a:xfrm>
              <a:off x="45720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B6EE382F-174D-994A-144C-729978018FB1}"/>
                </a:ext>
              </a:extLst>
            </p:cNvPr>
            <p:cNvSpPr/>
            <p:nvPr/>
          </p:nvSpPr>
          <p:spPr>
            <a:xfrm>
              <a:off x="457200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A2B2D837-9659-8EF8-56B6-07DD13A41882}"/>
                </a:ext>
              </a:extLst>
            </p:cNvPr>
            <p:cNvSpPr/>
            <p:nvPr/>
          </p:nvSpPr>
          <p:spPr>
            <a:xfrm>
              <a:off x="4572000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CD21BD5B-D67B-F336-A518-9C0650DC4EBC}"/>
                </a:ext>
              </a:extLst>
            </p:cNvPr>
            <p:cNvSpPr/>
            <p:nvPr/>
          </p:nvSpPr>
          <p:spPr>
            <a:xfrm>
              <a:off x="457200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B3BE8D49-EF68-8C22-0A56-72EC9CDB4C68}"/>
                </a:ext>
              </a:extLst>
            </p:cNvPr>
            <p:cNvSpPr/>
            <p:nvPr/>
          </p:nvSpPr>
          <p:spPr>
            <a:xfrm>
              <a:off x="457200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22C6200C-F376-A77A-8047-B287A3CBA6A1}"/>
                </a:ext>
              </a:extLst>
            </p:cNvPr>
            <p:cNvSpPr/>
            <p:nvPr/>
          </p:nvSpPr>
          <p:spPr>
            <a:xfrm>
              <a:off x="45720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ABAB7051-A3CC-AC45-AF68-78E4396840C2}"/>
                </a:ext>
              </a:extLst>
            </p:cNvPr>
            <p:cNvSpPr/>
            <p:nvPr/>
          </p:nvSpPr>
          <p:spPr>
            <a:xfrm>
              <a:off x="45720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9E3F2818-A0C5-2D01-3C1A-F2B5C01C0A79}"/>
                </a:ext>
              </a:extLst>
            </p:cNvPr>
            <p:cNvSpPr/>
            <p:nvPr/>
          </p:nvSpPr>
          <p:spPr>
            <a:xfrm>
              <a:off x="457200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6424022D-7478-05C8-279A-E14E6CABEA5B}"/>
                </a:ext>
              </a:extLst>
            </p:cNvPr>
            <p:cNvSpPr/>
            <p:nvPr/>
          </p:nvSpPr>
          <p:spPr>
            <a:xfrm>
              <a:off x="457200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E184E243-AA7B-DDDD-806E-4A64BD3DBD9C}"/>
                </a:ext>
              </a:extLst>
            </p:cNvPr>
            <p:cNvSpPr/>
            <p:nvPr/>
          </p:nvSpPr>
          <p:spPr>
            <a:xfrm>
              <a:off x="46767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57404785-5DAF-940F-7284-7B816523B6FF}"/>
                </a:ext>
              </a:extLst>
            </p:cNvPr>
            <p:cNvSpPr/>
            <p:nvPr/>
          </p:nvSpPr>
          <p:spPr>
            <a:xfrm>
              <a:off x="467677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0AF5924F-DEFA-4678-36C3-5B87614C3960}"/>
                </a:ext>
              </a:extLst>
            </p:cNvPr>
            <p:cNvSpPr/>
            <p:nvPr/>
          </p:nvSpPr>
          <p:spPr>
            <a:xfrm>
              <a:off x="467677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46C6ED03-9F29-9922-B0EF-41F490681C41}"/>
                </a:ext>
              </a:extLst>
            </p:cNvPr>
            <p:cNvSpPr/>
            <p:nvPr/>
          </p:nvSpPr>
          <p:spPr>
            <a:xfrm>
              <a:off x="46767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490DF3EC-2D02-FF7D-A8A0-B6B187E2EFF5}"/>
                </a:ext>
              </a:extLst>
            </p:cNvPr>
            <p:cNvSpPr/>
            <p:nvPr/>
          </p:nvSpPr>
          <p:spPr>
            <a:xfrm>
              <a:off x="4676775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53AA961D-E454-5DE7-E12E-9F889DF763E6}"/>
                </a:ext>
              </a:extLst>
            </p:cNvPr>
            <p:cNvSpPr/>
            <p:nvPr/>
          </p:nvSpPr>
          <p:spPr>
            <a:xfrm>
              <a:off x="467677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23F763FF-5E4D-03DF-CA4E-8B6AA96161F5}"/>
                </a:ext>
              </a:extLst>
            </p:cNvPr>
            <p:cNvSpPr/>
            <p:nvPr/>
          </p:nvSpPr>
          <p:spPr>
            <a:xfrm>
              <a:off x="467677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9D1B00D6-A078-A647-EC63-AD6898005556}"/>
                </a:ext>
              </a:extLst>
            </p:cNvPr>
            <p:cNvSpPr/>
            <p:nvPr/>
          </p:nvSpPr>
          <p:spPr>
            <a:xfrm>
              <a:off x="4676775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 736">
              <a:extLst>
                <a:ext uri="{FF2B5EF4-FFF2-40B4-BE49-F238E27FC236}">
                  <a16:creationId xmlns:a16="http://schemas.microsoft.com/office/drawing/2014/main" id="{9C1A1C7B-03BA-5394-2D32-3F5B000F24B4}"/>
                </a:ext>
              </a:extLst>
            </p:cNvPr>
            <p:cNvSpPr/>
            <p:nvPr/>
          </p:nvSpPr>
          <p:spPr>
            <a:xfrm>
              <a:off x="467677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 737">
              <a:extLst>
                <a:ext uri="{FF2B5EF4-FFF2-40B4-BE49-F238E27FC236}">
                  <a16:creationId xmlns:a16="http://schemas.microsoft.com/office/drawing/2014/main" id="{1AA3D127-C5A3-8C9A-94C4-2EB9DCC0A0A0}"/>
                </a:ext>
              </a:extLst>
            </p:cNvPr>
            <p:cNvSpPr/>
            <p:nvPr/>
          </p:nvSpPr>
          <p:spPr>
            <a:xfrm>
              <a:off x="46767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 738">
              <a:extLst>
                <a:ext uri="{FF2B5EF4-FFF2-40B4-BE49-F238E27FC236}">
                  <a16:creationId xmlns:a16="http://schemas.microsoft.com/office/drawing/2014/main" id="{DF436693-19C2-C11F-F814-9EAE636E4F9F}"/>
                </a:ext>
              </a:extLst>
            </p:cNvPr>
            <p:cNvSpPr/>
            <p:nvPr/>
          </p:nvSpPr>
          <p:spPr>
            <a:xfrm>
              <a:off x="478155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 739">
              <a:extLst>
                <a:ext uri="{FF2B5EF4-FFF2-40B4-BE49-F238E27FC236}">
                  <a16:creationId xmlns:a16="http://schemas.microsoft.com/office/drawing/2014/main" id="{D7C1C009-A2E4-E616-9CCB-5A38B86851BC}"/>
                </a:ext>
              </a:extLst>
            </p:cNvPr>
            <p:cNvSpPr/>
            <p:nvPr/>
          </p:nvSpPr>
          <p:spPr>
            <a:xfrm>
              <a:off x="478155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C772FF5B-0317-22D9-9023-3EF161BB60D9}"/>
                </a:ext>
              </a:extLst>
            </p:cNvPr>
            <p:cNvSpPr/>
            <p:nvPr/>
          </p:nvSpPr>
          <p:spPr>
            <a:xfrm>
              <a:off x="478155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5D220CA4-0E69-9A40-EE48-E87A50CFBD01}"/>
                </a:ext>
              </a:extLst>
            </p:cNvPr>
            <p:cNvSpPr/>
            <p:nvPr/>
          </p:nvSpPr>
          <p:spPr>
            <a:xfrm>
              <a:off x="478155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 742">
              <a:extLst>
                <a:ext uri="{FF2B5EF4-FFF2-40B4-BE49-F238E27FC236}">
                  <a16:creationId xmlns:a16="http://schemas.microsoft.com/office/drawing/2014/main" id="{EF7671C4-59C7-40B6-6E1E-D070926CBC3A}"/>
                </a:ext>
              </a:extLst>
            </p:cNvPr>
            <p:cNvSpPr/>
            <p:nvPr/>
          </p:nvSpPr>
          <p:spPr>
            <a:xfrm>
              <a:off x="478155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 743">
              <a:extLst>
                <a:ext uri="{FF2B5EF4-FFF2-40B4-BE49-F238E27FC236}">
                  <a16:creationId xmlns:a16="http://schemas.microsoft.com/office/drawing/2014/main" id="{422BE517-9993-85A5-FEC8-4982A87FA704}"/>
                </a:ext>
              </a:extLst>
            </p:cNvPr>
            <p:cNvSpPr/>
            <p:nvPr/>
          </p:nvSpPr>
          <p:spPr>
            <a:xfrm>
              <a:off x="47815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 744">
              <a:extLst>
                <a:ext uri="{FF2B5EF4-FFF2-40B4-BE49-F238E27FC236}">
                  <a16:creationId xmlns:a16="http://schemas.microsoft.com/office/drawing/2014/main" id="{918E35E5-43E5-2B5F-332E-37925A7AD54B}"/>
                </a:ext>
              </a:extLst>
            </p:cNvPr>
            <p:cNvSpPr/>
            <p:nvPr/>
          </p:nvSpPr>
          <p:spPr>
            <a:xfrm>
              <a:off x="478155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 745">
              <a:extLst>
                <a:ext uri="{FF2B5EF4-FFF2-40B4-BE49-F238E27FC236}">
                  <a16:creationId xmlns:a16="http://schemas.microsoft.com/office/drawing/2014/main" id="{76AE07F9-38FB-12FA-72F3-D751284561C5}"/>
                </a:ext>
              </a:extLst>
            </p:cNvPr>
            <p:cNvSpPr/>
            <p:nvPr/>
          </p:nvSpPr>
          <p:spPr>
            <a:xfrm>
              <a:off x="478155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 746">
              <a:extLst>
                <a:ext uri="{FF2B5EF4-FFF2-40B4-BE49-F238E27FC236}">
                  <a16:creationId xmlns:a16="http://schemas.microsoft.com/office/drawing/2014/main" id="{BA2DF779-73A9-9B43-05F6-084965EC786E}"/>
                </a:ext>
              </a:extLst>
            </p:cNvPr>
            <p:cNvSpPr/>
            <p:nvPr/>
          </p:nvSpPr>
          <p:spPr>
            <a:xfrm>
              <a:off x="478155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 747">
              <a:extLst>
                <a:ext uri="{FF2B5EF4-FFF2-40B4-BE49-F238E27FC236}">
                  <a16:creationId xmlns:a16="http://schemas.microsoft.com/office/drawing/2014/main" id="{B43CA7B5-D037-1737-944E-5A25406B3694}"/>
                </a:ext>
              </a:extLst>
            </p:cNvPr>
            <p:cNvSpPr/>
            <p:nvPr/>
          </p:nvSpPr>
          <p:spPr>
            <a:xfrm>
              <a:off x="47815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535EC94F-BE7A-E99D-72CB-40156AD2684D}"/>
                </a:ext>
              </a:extLst>
            </p:cNvPr>
            <p:cNvSpPr/>
            <p:nvPr/>
          </p:nvSpPr>
          <p:spPr>
            <a:xfrm>
              <a:off x="47815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 749">
              <a:extLst>
                <a:ext uri="{FF2B5EF4-FFF2-40B4-BE49-F238E27FC236}">
                  <a16:creationId xmlns:a16="http://schemas.microsoft.com/office/drawing/2014/main" id="{40AC7689-E369-55CC-68E5-6CFF2CD898CC}"/>
                </a:ext>
              </a:extLst>
            </p:cNvPr>
            <p:cNvSpPr/>
            <p:nvPr/>
          </p:nvSpPr>
          <p:spPr>
            <a:xfrm>
              <a:off x="478155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 750">
              <a:extLst>
                <a:ext uri="{FF2B5EF4-FFF2-40B4-BE49-F238E27FC236}">
                  <a16:creationId xmlns:a16="http://schemas.microsoft.com/office/drawing/2014/main" id="{E94A179F-BEF6-5ED8-37A0-D7F302B474A2}"/>
                </a:ext>
              </a:extLst>
            </p:cNvPr>
            <p:cNvSpPr/>
            <p:nvPr/>
          </p:nvSpPr>
          <p:spPr>
            <a:xfrm>
              <a:off x="4781550" y="32670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915574C9-F3A1-F4ED-6B1E-B146BB32C7BD}"/>
                </a:ext>
              </a:extLst>
            </p:cNvPr>
            <p:cNvSpPr/>
            <p:nvPr/>
          </p:nvSpPr>
          <p:spPr>
            <a:xfrm>
              <a:off x="4781550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421EA54E-4C32-38E4-5117-A743B2F77C13}"/>
                </a:ext>
              </a:extLst>
            </p:cNvPr>
            <p:cNvSpPr/>
            <p:nvPr/>
          </p:nvSpPr>
          <p:spPr>
            <a:xfrm>
              <a:off x="478155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AE25F532-287C-441F-897A-34E518B4F947}"/>
                </a:ext>
              </a:extLst>
            </p:cNvPr>
            <p:cNvSpPr/>
            <p:nvPr/>
          </p:nvSpPr>
          <p:spPr>
            <a:xfrm>
              <a:off x="4781550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8BACDC10-081F-1D16-7253-85203AC7F740}"/>
                </a:ext>
              </a:extLst>
            </p:cNvPr>
            <p:cNvSpPr/>
            <p:nvPr/>
          </p:nvSpPr>
          <p:spPr>
            <a:xfrm>
              <a:off x="478155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 755">
              <a:extLst>
                <a:ext uri="{FF2B5EF4-FFF2-40B4-BE49-F238E27FC236}">
                  <a16:creationId xmlns:a16="http://schemas.microsoft.com/office/drawing/2014/main" id="{F3724FE0-0F00-98B5-72B6-592B74135EB7}"/>
                </a:ext>
              </a:extLst>
            </p:cNvPr>
            <p:cNvSpPr/>
            <p:nvPr/>
          </p:nvSpPr>
          <p:spPr>
            <a:xfrm>
              <a:off x="47815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2C9EC517-383C-317E-2AD5-5FAA6C778743}"/>
                </a:ext>
              </a:extLst>
            </p:cNvPr>
            <p:cNvSpPr/>
            <p:nvPr/>
          </p:nvSpPr>
          <p:spPr>
            <a:xfrm>
              <a:off x="47815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 757">
              <a:extLst>
                <a:ext uri="{FF2B5EF4-FFF2-40B4-BE49-F238E27FC236}">
                  <a16:creationId xmlns:a16="http://schemas.microsoft.com/office/drawing/2014/main" id="{8DFDC683-4347-2FC2-60BD-6E71F14BFCB7}"/>
                </a:ext>
              </a:extLst>
            </p:cNvPr>
            <p:cNvSpPr/>
            <p:nvPr/>
          </p:nvSpPr>
          <p:spPr>
            <a:xfrm>
              <a:off x="47815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 758">
              <a:extLst>
                <a:ext uri="{FF2B5EF4-FFF2-40B4-BE49-F238E27FC236}">
                  <a16:creationId xmlns:a16="http://schemas.microsoft.com/office/drawing/2014/main" id="{91A55F77-3B92-505C-DFDC-D249E42B4E5C}"/>
                </a:ext>
              </a:extLst>
            </p:cNvPr>
            <p:cNvSpPr/>
            <p:nvPr/>
          </p:nvSpPr>
          <p:spPr>
            <a:xfrm>
              <a:off x="478155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 759">
              <a:extLst>
                <a:ext uri="{FF2B5EF4-FFF2-40B4-BE49-F238E27FC236}">
                  <a16:creationId xmlns:a16="http://schemas.microsoft.com/office/drawing/2014/main" id="{A2DEF073-1F7C-7625-097A-53C01CEDE4C0}"/>
                </a:ext>
              </a:extLst>
            </p:cNvPr>
            <p:cNvSpPr/>
            <p:nvPr/>
          </p:nvSpPr>
          <p:spPr>
            <a:xfrm>
              <a:off x="47815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 760">
              <a:extLst>
                <a:ext uri="{FF2B5EF4-FFF2-40B4-BE49-F238E27FC236}">
                  <a16:creationId xmlns:a16="http://schemas.microsoft.com/office/drawing/2014/main" id="{5FD9FF31-87F8-07D2-CEE6-CDA03E1307C1}"/>
                </a:ext>
              </a:extLst>
            </p:cNvPr>
            <p:cNvSpPr/>
            <p:nvPr/>
          </p:nvSpPr>
          <p:spPr>
            <a:xfrm>
              <a:off x="478155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 761">
              <a:extLst>
                <a:ext uri="{FF2B5EF4-FFF2-40B4-BE49-F238E27FC236}">
                  <a16:creationId xmlns:a16="http://schemas.microsoft.com/office/drawing/2014/main" id="{E4062E15-69C4-69AE-FFAB-4A78BE34A560}"/>
                </a:ext>
              </a:extLst>
            </p:cNvPr>
            <p:cNvSpPr/>
            <p:nvPr/>
          </p:nvSpPr>
          <p:spPr>
            <a:xfrm>
              <a:off x="4781550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 762">
              <a:extLst>
                <a:ext uri="{FF2B5EF4-FFF2-40B4-BE49-F238E27FC236}">
                  <a16:creationId xmlns:a16="http://schemas.microsoft.com/office/drawing/2014/main" id="{B44882AA-D90E-435B-AFAE-0985AF06D838}"/>
                </a:ext>
              </a:extLst>
            </p:cNvPr>
            <p:cNvSpPr/>
            <p:nvPr/>
          </p:nvSpPr>
          <p:spPr>
            <a:xfrm>
              <a:off x="488632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 763">
              <a:extLst>
                <a:ext uri="{FF2B5EF4-FFF2-40B4-BE49-F238E27FC236}">
                  <a16:creationId xmlns:a16="http://schemas.microsoft.com/office/drawing/2014/main" id="{6B8C8EC4-5C83-2599-BE4F-6B55FE36847E}"/>
                </a:ext>
              </a:extLst>
            </p:cNvPr>
            <p:cNvSpPr/>
            <p:nvPr/>
          </p:nvSpPr>
          <p:spPr>
            <a:xfrm>
              <a:off x="488632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 764">
              <a:extLst>
                <a:ext uri="{FF2B5EF4-FFF2-40B4-BE49-F238E27FC236}">
                  <a16:creationId xmlns:a16="http://schemas.microsoft.com/office/drawing/2014/main" id="{FA8B5608-89FB-78E0-CA00-9ADAD89D2232}"/>
                </a:ext>
              </a:extLst>
            </p:cNvPr>
            <p:cNvSpPr/>
            <p:nvPr/>
          </p:nvSpPr>
          <p:spPr>
            <a:xfrm>
              <a:off x="488632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 765">
              <a:extLst>
                <a:ext uri="{FF2B5EF4-FFF2-40B4-BE49-F238E27FC236}">
                  <a16:creationId xmlns:a16="http://schemas.microsoft.com/office/drawing/2014/main" id="{B0BBE2B2-5E7D-F98E-47C6-A9BB7E921372}"/>
                </a:ext>
              </a:extLst>
            </p:cNvPr>
            <p:cNvSpPr/>
            <p:nvPr/>
          </p:nvSpPr>
          <p:spPr>
            <a:xfrm>
              <a:off x="488632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 766">
              <a:extLst>
                <a:ext uri="{FF2B5EF4-FFF2-40B4-BE49-F238E27FC236}">
                  <a16:creationId xmlns:a16="http://schemas.microsoft.com/office/drawing/2014/main" id="{DF3BD7BC-3D95-6466-250B-7A57B50307F0}"/>
                </a:ext>
              </a:extLst>
            </p:cNvPr>
            <p:cNvSpPr/>
            <p:nvPr/>
          </p:nvSpPr>
          <p:spPr>
            <a:xfrm>
              <a:off x="488632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 767">
              <a:extLst>
                <a:ext uri="{FF2B5EF4-FFF2-40B4-BE49-F238E27FC236}">
                  <a16:creationId xmlns:a16="http://schemas.microsoft.com/office/drawing/2014/main" id="{FEE6D1DB-0F74-FB04-CF09-191184F1B6F3}"/>
                </a:ext>
              </a:extLst>
            </p:cNvPr>
            <p:cNvSpPr/>
            <p:nvPr/>
          </p:nvSpPr>
          <p:spPr>
            <a:xfrm>
              <a:off x="488632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 768">
              <a:extLst>
                <a:ext uri="{FF2B5EF4-FFF2-40B4-BE49-F238E27FC236}">
                  <a16:creationId xmlns:a16="http://schemas.microsoft.com/office/drawing/2014/main" id="{BEBADA9C-F30A-77C5-F7AA-77A5546D9871}"/>
                </a:ext>
              </a:extLst>
            </p:cNvPr>
            <p:cNvSpPr/>
            <p:nvPr/>
          </p:nvSpPr>
          <p:spPr>
            <a:xfrm>
              <a:off x="488632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 769">
              <a:extLst>
                <a:ext uri="{FF2B5EF4-FFF2-40B4-BE49-F238E27FC236}">
                  <a16:creationId xmlns:a16="http://schemas.microsoft.com/office/drawing/2014/main" id="{376CDBBE-8435-D4A3-DE77-0A2E9D6278E9}"/>
                </a:ext>
              </a:extLst>
            </p:cNvPr>
            <p:cNvSpPr/>
            <p:nvPr/>
          </p:nvSpPr>
          <p:spPr>
            <a:xfrm>
              <a:off x="488632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 770">
              <a:extLst>
                <a:ext uri="{FF2B5EF4-FFF2-40B4-BE49-F238E27FC236}">
                  <a16:creationId xmlns:a16="http://schemas.microsoft.com/office/drawing/2014/main" id="{6EF69567-91C0-67EE-F3BF-2B9AC3A0E0AC}"/>
                </a:ext>
              </a:extLst>
            </p:cNvPr>
            <p:cNvSpPr/>
            <p:nvPr/>
          </p:nvSpPr>
          <p:spPr>
            <a:xfrm>
              <a:off x="48863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 771">
              <a:extLst>
                <a:ext uri="{FF2B5EF4-FFF2-40B4-BE49-F238E27FC236}">
                  <a16:creationId xmlns:a16="http://schemas.microsoft.com/office/drawing/2014/main" id="{FF3E66BF-0D25-7C51-E071-8BDB144774BE}"/>
                </a:ext>
              </a:extLst>
            </p:cNvPr>
            <p:cNvSpPr/>
            <p:nvPr/>
          </p:nvSpPr>
          <p:spPr>
            <a:xfrm>
              <a:off x="48863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078A74AA-DB47-52BD-4315-0CB5E7FC2EEC}"/>
                </a:ext>
              </a:extLst>
            </p:cNvPr>
            <p:cNvSpPr/>
            <p:nvPr/>
          </p:nvSpPr>
          <p:spPr>
            <a:xfrm>
              <a:off x="48863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 773">
              <a:extLst>
                <a:ext uri="{FF2B5EF4-FFF2-40B4-BE49-F238E27FC236}">
                  <a16:creationId xmlns:a16="http://schemas.microsoft.com/office/drawing/2014/main" id="{B1B1A529-9D1D-98C8-70CF-1052BC4441F8}"/>
                </a:ext>
              </a:extLst>
            </p:cNvPr>
            <p:cNvSpPr/>
            <p:nvPr/>
          </p:nvSpPr>
          <p:spPr>
            <a:xfrm>
              <a:off x="48863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 774">
              <a:extLst>
                <a:ext uri="{FF2B5EF4-FFF2-40B4-BE49-F238E27FC236}">
                  <a16:creationId xmlns:a16="http://schemas.microsoft.com/office/drawing/2014/main" id="{902E0C26-84D3-9FC7-54DA-A5DF2D861A9B}"/>
                </a:ext>
              </a:extLst>
            </p:cNvPr>
            <p:cNvSpPr/>
            <p:nvPr/>
          </p:nvSpPr>
          <p:spPr>
            <a:xfrm>
              <a:off x="48863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B410903F-D8BF-9CF8-E8F0-15F7ECE1207B}"/>
                </a:ext>
              </a:extLst>
            </p:cNvPr>
            <p:cNvSpPr/>
            <p:nvPr/>
          </p:nvSpPr>
          <p:spPr>
            <a:xfrm>
              <a:off x="48863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 776">
              <a:extLst>
                <a:ext uri="{FF2B5EF4-FFF2-40B4-BE49-F238E27FC236}">
                  <a16:creationId xmlns:a16="http://schemas.microsoft.com/office/drawing/2014/main" id="{B130BB76-EE8D-36EC-8DA0-5BE8790EB799}"/>
                </a:ext>
              </a:extLst>
            </p:cNvPr>
            <p:cNvSpPr/>
            <p:nvPr/>
          </p:nvSpPr>
          <p:spPr>
            <a:xfrm>
              <a:off x="48863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ACCA1B50-7258-FE92-0AF2-3C1B2768D66C}"/>
                </a:ext>
              </a:extLst>
            </p:cNvPr>
            <p:cNvSpPr/>
            <p:nvPr/>
          </p:nvSpPr>
          <p:spPr>
            <a:xfrm>
              <a:off x="4886325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 778">
              <a:extLst>
                <a:ext uri="{FF2B5EF4-FFF2-40B4-BE49-F238E27FC236}">
                  <a16:creationId xmlns:a16="http://schemas.microsoft.com/office/drawing/2014/main" id="{F6D75955-7E69-3168-6617-18B985D4F997}"/>
                </a:ext>
              </a:extLst>
            </p:cNvPr>
            <p:cNvSpPr/>
            <p:nvPr/>
          </p:nvSpPr>
          <p:spPr>
            <a:xfrm>
              <a:off x="48863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76AF10BE-9673-82A8-B608-6A519F37BDFB}"/>
                </a:ext>
              </a:extLst>
            </p:cNvPr>
            <p:cNvSpPr/>
            <p:nvPr/>
          </p:nvSpPr>
          <p:spPr>
            <a:xfrm>
              <a:off x="48863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 780">
              <a:extLst>
                <a:ext uri="{FF2B5EF4-FFF2-40B4-BE49-F238E27FC236}">
                  <a16:creationId xmlns:a16="http://schemas.microsoft.com/office/drawing/2014/main" id="{8AB48B41-AB04-0E43-E6CA-CB2B6250841E}"/>
                </a:ext>
              </a:extLst>
            </p:cNvPr>
            <p:cNvSpPr/>
            <p:nvPr/>
          </p:nvSpPr>
          <p:spPr>
            <a:xfrm>
              <a:off x="499110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 781">
              <a:extLst>
                <a:ext uri="{FF2B5EF4-FFF2-40B4-BE49-F238E27FC236}">
                  <a16:creationId xmlns:a16="http://schemas.microsoft.com/office/drawing/2014/main" id="{BAC36589-B020-BE68-BFE3-9C1C24FD087B}"/>
                </a:ext>
              </a:extLst>
            </p:cNvPr>
            <p:cNvSpPr/>
            <p:nvPr/>
          </p:nvSpPr>
          <p:spPr>
            <a:xfrm>
              <a:off x="499110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3D5B0532-F3A3-416E-2176-933C5DE83DA3}"/>
                </a:ext>
              </a:extLst>
            </p:cNvPr>
            <p:cNvSpPr/>
            <p:nvPr/>
          </p:nvSpPr>
          <p:spPr>
            <a:xfrm>
              <a:off x="499110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43DCCCF9-B64B-ABD6-4C28-74D19348D874}"/>
                </a:ext>
              </a:extLst>
            </p:cNvPr>
            <p:cNvSpPr/>
            <p:nvPr/>
          </p:nvSpPr>
          <p:spPr>
            <a:xfrm>
              <a:off x="499110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2A9E0822-0105-E72B-F2FF-6298A9BF5417}"/>
                </a:ext>
              </a:extLst>
            </p:cNvPr>
            <p:cNvSpPr/>
            <p:nvPr/>
          </p:nvSpPr>
          <p:spPr>
            <a:xfrm>
              <a:off x="49911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AC494034-B84D-5A67-FEF2-4C574321AF89}"/>
                </a:ext>
              </a:extLst>
            </p:cNvPr>
            <p:cNvSpPr/>
            <p:nvPr/>
          </p:nvSpPr>
          <p:spPr>
            <a:xfrm>
              <a:off x="49911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C879BBB4-9CCB-FBE1-DF33-B35E77E82A63}"/>
                </a:ext>
              </a:extLst>
            </p:cNvPr>
            <p:cNvSpPr/>
            <p:nvPr/>
          </p:nvSpPr>
          <p:spPr>
            <a:xfrm>
              <a:off x="499110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4827EF4F-D80A-6D2D-DACA-01344B172E46}"/>
                </a:ext>
              </a:extLst>
            </p:cNvPr>
            <p:cNvSpPr/>
            <p:nvPr/>
          </p:nvSpPr>
          <p:spPr>
            <a:xfrm>
              <a:off x="499110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EAA282BE-5CDF-2FA4-DE49-F8E855E1135F}"/>
                </a:ext>
              </a:extLst>
            </p:cNvPr>
            <p:cNvSpPr/>
            <p:nvPr/>
          </p:nvSpPr>
          <p:spPr>
            <a:xfrm>
              <a:off x="499110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16EB3902-6A3A-338C-AC75-CF206317B55D}"/>
                </a:ext>
              </a:extLst>
            </p:cNvPr>
            <p:cNvSpPr/>
            <p:nvPr/>
          </p:nvSpPr>
          <p:spPr>
            <a:xfrm>
              <a:off x="49911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F0062020-69B2-2060-6DB6-32BEE06B0F07}"/>
                </a:ext>
              </a:extLst>
            </p:cNvPr>
            <p:cNvSpPr/>
            <p:nvPr/>
          </p:nvSpPr>
          <p:spPr>
            <a:xfrm>
              <a:off x="499110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CB64AC29-1391-AAA4-CACF-FC43C25E3E99}"/>
                </a:ext>
              </a:extLst>
            </p:cNvPr>
            <p:cNvSpPr/>
            <p:nvPr/>
          </p:nvSpPr>
          <p:spPr>
            <a:xfrm>
              <a:off x="49911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8F59EFD6-3762-6BDF-5C62-962F7BE29957}"/>
                </a:ext>
              </a:extLst>
            </p:cNvPr>
            <p:cNvSpPr/>
            <p:nvPr/>
          </p:nvSpPr>
          <p:spPr>
            <a:xfrm>
              <a:off x="49911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4B7665AD-F0E8-CFC3-9F41-802E42D6E106}"/>
                </a:ext>
              </a:extLst>
            </p:cNvPr>
            <p:cNvSpPr/>
            <p:nvPr/>
          </p:nvSpPr>
          <p:spPr>
            <a:xfrm>
              <a:off x="49911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09E5E5F8-1C5C-B3C2-2BF6-48151B7AF23D}"/>
                </a:ext>
              </a:extLst>
            </p:cNvPr>
            <p:cNvSpPr/>
            <p:nvPr/>
          </p:nvSpPr>
          <p:spPr>
            <a:xfrm>
              <a:off x="499110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9C2BC46D-2576-29D5-8596-343146BD3E43}"/>
                </a:ext>
              </a:extLst>
            </p:cNvPr>
            <p:cNvSpPr/>
            <p:nvPr/>
          </p:nvSpPr>
          <p:spPr>
            <a:xfrm>
              <a:off x="499110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CB6324D1-7075-37E3-DB6B-6575E13F6F2F}"/>
                </a:ext>
              </a:extLst>
            </p:cNvPr>
            <p:cNvSpPr/>
            <p:nvPr/>
          </p:nvSpPr>
          <p:spPr>
            <a:xfrm>
              <a:off x="499110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F4AF7FEA-F4EB-34BB-4873-41424DF99F93}"/>
                </a:ext>
              </a:extLst>
            </p:cNvPr>
            <p:cNvSpPr/>
            <p:nvPr/>
          </p:nvSpPr>
          <p:spPr>
            <a:xfrm>
              <a:off x="509587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 798">
              <a:extLst>
                <a:ext uri="{FF2B5EF4-FFF2-40B4-BE49-F238E27FC236}">
                  <a16:creationId xmlns:a16="http://schemas.microsoft.com/office/drawing/2014/main" id="{4BC0734C-0B68-745D-50CE-5608CADC3942}"/>
                </a:ext>
              </a:extLst>
            </p:cNvPr>
            <p:cNvSpPr/>
            <p:nvPr/>
          </p:nvSpPr>
          <p:spPr>
            <a:xfrm>
              <a:off x="509587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 799">
              <a:extLst>
                <a:ext uri="{FF2B5EF4-FFF2-40B4-BE49-F238E27FC236}">
                  <a16:creationId xmlns:a16="http://schemas.microsoft.com/office/drawing/2014/main" id="{6418C8CF-50B1-C85F-9C0D-58D1CD1EDA86}"/>
                </a:ext>
              </a:extLst>
            </p:cNvPr>
            <p:cNvSpPr/>
            <p:nvPr/>
          </p:nvSpPr>
          <p:spPr>
            <a:xfrm>
              <a:off x="509587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BD4F5F33-966F-D626-AEDB-255D4FFDA49C}"/>
                </a:ext>
              </a:extLst>
            </p:cNvPr>
            <p:cNvSpPr/>
            <p:nvPr/>
          </p:nvSpPr>
          <p:spPr>
            <a:xfrm>
              <a:off x="5095875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CB847879-F912-631C-B3AA-586B36B77F53}"/>
                </a:ext>
              </a:extLst>
            </p:cNvPr>
            <p:cNvSpPr/>
            <p:nvPr/>
          </p:nvSpPr>
          <p:spPr>
            <a:xfrm>
              <a:off x="509587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BC58660B-D0BA-A07B-75E5-18674C521494}"/>
                </a:ext>
              </a:extLst>
            </p:cNvPr>
            <p:cNvSpPr/>
            <p:nvPr/>
          </p:nvSpPr>
          <p:spPr>
            <a:xfrm>
              <a:off x="50958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EAA07689-0490-21BE-2DD4-B3F3E1865FF7}"/>
                </a:ext>
              </a:extLst>
            </p:cNvPr>
            <p:cNvSpPr/>
            <p:nvPr/>
          </p:nvSpPr>
          <p:spPr>
            <a:xfrm>
              <a:off x="50958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0AA164E9-EF33-2A7D-9FFA-05272560E557}"/>
                </a:ext>
              </a:extLst>
            </p:cNvPr>
            <p:cNvSpPr/>
            <p:nvPr/>
          </p:nvSpPr>
          <p:spPr>
            <a:xfrm>
              <a:off x="50958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 805">
              <a:extLst>
                <a:ext uri="{FF2B5EF4-FFF2-40B4-BE49-F238E27FC236}">
                  <a16:creationId xmlns:a16="http://schemas.microsoft.com/office/drawing/2014/main" id="{E19DFDA2-F05B-3C69-8F65-D783FDEEF323}"/>
                </a:ext>
              </a:extLst>
            </p:cNvPr>
            <p:cNvSpPr/>
            <p:nvPr/>
          </p:nvSpPr>
          <p:spPr>
            <a:xfrm>
              <a:off x="509587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42314E2E-B3AF-8BDE-2E98-D222F44BEDC5}"/>
                </a:ext>
              </a:extLst>
            </p:cNvPr>
            <p:cNvSpPr/>
            <p:nvPr/>
          </p:nvSpPr>
          <p:spPr>
            <a:xfrm>
              <a:off x="50958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 807">
              <a:extLst>
                <a:ext uri="{FF2B5EF4-FFF2-40B4-BE49-F238E27FC236}">
                  <a16:creationId xmlns:a16="http://schemas.microsoft.com/office/drawing/2014/main" id="{9C9EB0AF-F87A-846F-E29E-63DDDE99581C}"/>
                </a:ext>
              </a:extLst>
            </p:cNvPr>
            <p:cNvSpPr/>
            <p:nvPr/>
          </p:nvSpPr>
          <p:spPr>
            <a:xfrm>
              <a:off x="509587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 808">
              <a:extLst>
                <a:ext uri="{FF2B5EF4-FFF2-40B4-BE49-F238E27FC236}">
                  <a16:creationId xmlns:a16="http://schemas.microsoft.com/office/drawing/2014/main" id="{29AEAE2E-B359-19EE-DC77-3161C613F18B}"/>
                </a:ext>
              </a:extLst>
            </p:cNvPr>
            <p:cNvSpPr/>
            <p:nvPr/>
          </p:nvSpPr>
          <p:spPr>
            <a:xfrm>
              <a:off x="509587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1000CD44-477D-3706-D1D6-83BEEF1B02BE}"/>
                </a:ext>
              </a:extLst>
            </p:cNvPr>
            <p:cNvSpPr/>
            <p:nvPr/>
          </p:nvSpPr>
          <p:spPr>
            <a:xfrm>
              <a:off x="50958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 810">
              <a:extLst>
                <a:ext uri="{FF2B5EF4-FFF2-40B4-BE49-F238E27FC236}">
                  <a16:creationId xmlns:a16="http://schemas.microsoft.com/office/drawing/2014/main" id="{77B820EB-9FCE-25A6-0016-D9D062AF9A1B}"/>
                </a:ext>
              </a:extLst>
            </p:cNvPr>
            <p:cNvSpPr/>
            <p:nvPr/>
          </p:nvSpPr>
          <p:spPr>
            <a:xfrm>
              <a:off x="509587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D6E034A6-9C1F-19BB-7DBA-2D28645E8BBA}"/>
                </a:ext>
              </a:extLst>
            </p:cNvPr>
            <p:cNvSpPr/>
            <p:nvPr/>
          </p:nvSpPr>
          <p:spPr>
            <a:xfrm>
              <a:off x="509587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 812">
              <a:extLst>
                <a:ext uri="{FF2B5EF4-FFF2-40B4-BE49-F238E27FC236}">
                  <a16:creationId xmlns:a16="http://schemas.microsoft.com/office/drawing/2014/main" id="{9715864C-344A-1D4A-F58F-CA5158CB7561}"/>
                </a:ext>
              </a:extLst>
            </p:cNvPr>
            <p:cNvSpPr/>
            <p:nvPr/>
          </p:nvSpPr>
          <p:spPr>
            <a:xfrm>
              <a:off x="50958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C132EE26-B7DA-0D4F-494F-B84DE77B0783}"/>
                </a:ext>
              </a:extLst>
            </p:cNvPr>
            <p:cNvSpPr/>
            <p:nvPr/>
          </p:nvSpPr>
          <p:spPr>
            <a:xfrm>
              <a:off x="50958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 814">
              <a:extLst>
                <a:ext uri="{FF2B5EF4-FFF2-40B4-BE49-F238E27FC236}">
                  <a16:creationId xmlns:a16="http://schemas.microsoft.com/office/drawing/2014/main" id="{A22E1916-FEBC-6238-E71C-C64630D97F8F}"/>
                </a:ext>
              </a:extLst>
            </p:cNvPr>
            <p:cNvSpPr/>
            <p:nvPr/>
          </p:nvSpPr>
          <p:spPr>
            <a:xfrm>
              <a:off x="509587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 815">
              <a:extLst>
                <a:ext uri="{FF2B5EF4-FFF2-40B4-BE49-F238E27FC236}">
                  <a16:creationId xmlns:a16="http://schemas.microsoft.com/office/drawing/2014/main" id="{AA0C8E03-C2E3-5841-5F3C-3EFAA463CC49}"/>
                </a:ext>
              </a:extLst>
            </p:cNvPr>
            <p:cNvSpPr/>
            <p:nvPr/>
          </p:nvSpPr>
          <p:spPr>
            <a:xfrm>
              <a:off x="509587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 816">
              <a:extLst>
                <a:ext uri="{FF2B5EF4-FFF2-40B4-BE49-F238E27FC236}">
                  <a16:creationId xmlns:a16="http://schemas.microsoft.com/office/drawing/2014/main" id="{F119860D-B97E-3BAC-722B-35AAA681A0DF}"/>
                </a:ext>
              </a:extLst>
            </p:cNvPr>
            <p:cNvSpPr/>
            <p:nvPr/>
          </p:nvSpPr>
          <p:spPr>
            <a:xfrm>
              <a:off x="520065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 817">
              <a:extLst>
                <a:ext uri="{FF2B5EF4-FFF2-40B4-BE49-F238E27FC236}">
                  <a16:creationId xmlns:a16="http://schemas.microsoft.com/office/drawing/2014/main" id="{86754BA7-4787-00E5-DAF4-D712A1403BCB}"/>
                </a:ext>
              </a:extLst>
            </p:cNvPr>
            <p:cNvSpPr/>
            <p:nvPr/>
          </p:nvSpPr>
          <p:spPr>
            <a:xfrm>
              <a:off x="520065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BD84D2F6-8D48-7575-32B1-DA6E6CD76259}"/>
                </a:ext>
              </a:extLst>
            </p:cNvPr>
            <p:cNvSpPr/>
            <p:nvPr/>
          </p:nvSpPr>
          <p:spPr>
            <a:xfrm>
              <a:off x="520065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E292B861-4AFF-8097-57B6-836CC00D5837}"/>
                </a:ext>
              </a:extLst>
            </p:cNvPr>
            <p:cNvSpPr/>
            <p:nvPr/>
          </p:nvSpPr>
          <p:spPr>
            <a:xfrm>
              <a:off x="52006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 820">
              <a:extLst>
                <a:ext uri="{FF2B5EF4-FFF2-40B4-BE49-F238E27FC236}">
                  <a16:creationId xmlns:a16="http://schemas.microsoft.com/office/drawing/2014/main" id="{7D3D03CA-2653-E8A5-C35F-F370E84FE338}"/>
                </a:ext>
              </a:extLst>
            </p:cNvPr>
            <p:cNvSpPr/>
            <p:nvPr/>
          </p:nvSpPr>
          <p:spPr>
            <a:xfrm>
              <a:off x="520065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 821">
              <a:extLst>
                <a:ext uri="{FF2B5EF4-FFF2-40B4-BE49-F238E27FC236}">
                  <a16:creationId xmlns:a16="http://schemas.microsoft.com/office/drawing/2014/main" id="{87D5C620-A60E-80EE-00C3-6516FB6575A3}"/>
                </a:ext>
              </a:extLst>
            </p:cNvPr>
            <p:cNvSpPr/>
            <p:nvPr/>
          </p:nvSpPr>
          <p:spPr>
            <a:xfrm>
              <a:off x="520065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 822">
              <a:extLst>
                <a:ext uri="{FF2B5EF4-FFF2-40B4-BE49-F238E27FC236}">
                  <a16:creationId xmlns:a16="http://schemas.microsoft.com/office/drawing/2014/main" id="{926A8063-99CE-5C18-B348-C3ED04FDD28C}"/>
                </a:ext>
              </a:extLst>
            </p:cNvPr>
            <p:cNvSpPr/>
            <p:nvPr/>
          </p:nvSpPr>
          <p:spPr>
            <a:xfrm>
              <a:off x="520065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 823">
              <a:extLst>
                <a:ext uri="{FF2B5EF4-FFF2-40B4-BE49-F238E27FC236}">
                  <a16:creationId xmlns:a16="http://schemas.microsoft.com/office/drawing/2014/main" id="{DC1721C3-1EA2-E91A-3DED-BB1DAF9A3AD1}"/>
                </a:ext>
              </a:extLst>
            </p:cNvPr>
            <p:cNvSpPr/>
            <p:nvPr/>
          </p:nvSpPr>
          <p:spPr>
            <a:xfrm>
              <a:off x="52006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 824">
              <a:extLst>
                <a:ext uri="{FF2B5EF4-FFF2-40B4-BE49-F238E27FC236}">
                  <a16:creationId xmlns:a16="http://schemas.microsoft.com/office/drawing/2014/main" id="{855A3AE3-BE1E-B8A8-16BE-F65CE626C683}"/>
                </a:ext>
              </a:extLst>
            </p:cNvPr>
            <p:cNvSpPr/>
            <p:nvPr/>
          </p:nvSpPr>
          <p:spPr>
            <a:xfrm>
              <a:off x="52006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 825">
              <a:extLst>
                <a:ext uri="{FF2B5EF4-FFF2-40B4-BE49-F238E27FC236}">
                  <a16:creationId xmlns:a16="http://schemas.microsoft.com/office/drawing/2014/main" id="{60CEA00B-0751-5487-1209-0966355F9D26}"/>
                </a:ext>
              </a:extLst>
            </p:cNvPr>
            <p:cNvSpPr/>
            <p:nvPr/>
          </p:nvSpPr>
          <p:spPr>
            <a:xfrm>
              <a:off x="52006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 826">
              <a:extLst>
                <a:ext uri="{FF2B5EF4-FFF2-40B4-BE49-F238E27FC236}">
                  <a16:creationId xmlns:a16="http://schemas.microsoft.com/office/drawing/2014/main" id="{C1E6399A-A0D6-443D-8EEC-0551DC1F4129}"/>
                </a:ext>
              </a:extLst>
            </p:cNvPr>
            <p:cNvSpPr/>
            <p:nvPr/>
          </p:nvSpPr>
          <p:spPr>
            <a:xfrm>
              <a:off x="520065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 827">
              <a:extLst>
                <a:ext uri="{FF2B5EF4-FFF2-40B4-BE49-F238E27FC236}">
                  <a16:creationId xmlns:a16="http://schemas.microsoft.com/office/drawing/2014/main" id="{745741A4-7441-1150-91FB-8DAD03FCF7EE}"/>
                </a:ext>
              </a:extLst>
            </p:cNvPr>
            <p:cNvSpPr/>
            <p:nvPr/>
          </p:nvSpPr>
          <p:spPr>
            <a:xfrm>
              <a:off x="52006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 828">
              <a:extLst>
                <a:ext uri="{FF2B5EF4-FFF2-40B4-BE49-F238E27FC236}">
                  <a16:creationId xmlns:a16="http://schemas.microsoft.com/office/drawing/2014/main" id="{BDC4406D-AAB9-B62D-C528-983F761B7427}"/>
                </a:ext>
              </a:extLst>
            </p:cNvPr>
            <p:cNvSpPr/>
            <p:nvPr/>
          </p:nvSpPr>
          <p:spPr>
            <a:xfrm>
              <a:off x="520065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 829">
              <a:extLst>
                <a:ext uri="{FF2B5EF4-FFF2-40B4-BE49-F238E27FC236}">
                  <a16:creationId xmlns:a16="http://schemas.microsoft.com/office/drawing/2014/main" id="{A261A279-1C35-9666-AD2F-FB2FFD7AC01D}"/>
                </a:ext>
              </a:extLst>
            </p:cNvPr>
            <p:cNvSpPr/>
            <p:nvPr/>
          </p:nvSpPr>
          <p:spPr>
            <a:xfrm>
              <a:off x="520065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36E43D9B-C6E2-63B3-E0F0-C05C80370453}"/>
                </a:ext>
              </a:extLst>
            </p:cNvPr>
            <p:cNvSpPr/>
            <p:nvPr/>
          </p:nvSpPr>
          <p:spPr>
            <a:xfrm>
              <a:off x="52006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 831">
              <a:extLst>
                <a:ext uri="{FF2B5EF4-FFF2-40B4-BE49-F238E27FC236}">
                  <a16:creationId xmlns:a16="http://schemas.microsoft.com/office/drawing/2014/main" id="{D71B0494-5B75-3F09-4B8F-73CA430F163E}"/>
                </a:ext>
              </a:extLst>
            </p:cNvPr>
            <p:cNvSpPr/>
            <p:nvPr/>
          </p:nvSpPr>
          <p:spPr>
            <a:xfrm>
              <a:off x="5200650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 832">
              <a:extLst>
                <a:ext uri="{FF2B5EF4-FFF2-40B4-BE49-F238E27FC236}">
                  <a16:creationId xmlns:a16="http://schemas.microsoft.com/office/drawing/2014/main" id="{8D747668-6163-C4D9-0D48-87769086EA30}"/>
                </a:ext>
              </a:extLst>
            </p:cNvPr>
            <p:cNvSpPr/>
            <p:nvPr/>
          </p:nvSpPr>
          <p:spPr>
            <a:xfrm>
              <a:off x="530542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 833">
              <a:extLst>
                <a:ext uri="{FF2B5EF4-FFF2-40B4-BE49-F238E27FC236}">
                  <a16:creationId xmlns:a16="http://schemas.microsoft.com/office/drawing/2014/main" id="{F3ABCFD7-2754-EA97-FC63-7CAB91F97B46}"/>
                </a:ext>
              </a:extLst>
            </p:cNvPr>
            <p:cNvSpPr/>
            <p:nvPr/>
          </p:nvSpPr>
          <p:spPr>
            <a:xfrm>
              <a:off x="530542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 834">
              <a:extLst>
                <a:ext uri="{FF2B5EF4-FFF2-40B4-BE49-F238E27FC236}">
                  <a16:creationId xmlns:a16="http://schemas.microsoft.com/office/drawing/2014/main" id="{5872E9F0-7552-BF50-AF00-1FB02B4E28E6}"/>
                </a:ext>
              </a:extLst>
            </p:cNvPr>
            <p:cNvSpPr/>
            <p:nvPr/>
          </p:nvSpPr>
          <p:spPr>
            <a:xfrm>
              <a:off x="530542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 835">
              <a:extLst>
                <a:ext uri="{FF2B5EF4-FFF2-40B4-BE49-F238E27FC236}">
                  <a16:creationId xmlns:a16="http://schemas.microsoft.com/office/drawing/2014/main" id="{DA96358F-1A06-988C-4773-FE4B37983BFC}"/>
                </a:ext>
              </a:extLst>
            </p:cNvPr>
            <p:cNvSpPr/>
            <p:nvPr/>
          </p:nvSpPr>
          <p:spPr>
            <a:xfrm>
              <a:off x="530542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 836">
              <a:extLst>
                <a:ext uri="{FF2B5EF4-FFF2-40B4-BE49-F238E27FC236}">
                  <a16:creationId xmlns:a16="http://schemas.microsoft.com/office/drawing/2014/main" id="{A49DB2BD-BBF1-6E16-172B-A6DA1F0E767D}"/>
                </a:ext>
              </a:extLst>
            </p:cNvPr>
            <p:cNvSpPr/>
            <p:nvPr/>
          </p:nvSpPr>
          <p:spPr>
            <a:xfrm>
              <a:off x="53054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 837">
              <a:extLst>
                <a:ext uri="{FF2B5EF4-FFF2-40B4-BE49-F238E27FC236}">
                  <a16:creationId xmlns:a16="http://schemas.microsoft.com/office/drawing/2014/main" id="{3C9A7497-AD28-E599-2C64-6AF54EFA631F}"/>
                </a:ext>
              </a:extLst>
            </p:cNvPr>
            <p:cNvSpPr/>
            <p:nvPr/>
          </p:nvSpPr>
          <p:spPr>
            <a:xfrm>
              <a:off x="530542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 838">
              <a:extLst>
                <a:ext uri="{FF2B5EF4-FFF2-40B4-BE49-F238E27FC236}">
                  <a16:creationId xmlns:a16="http://schemas.microsoft.com/office/drawing/2014/main" id="{06C4FFF3-AEDF-2659-2612-36ADEC005C74}"/>
                </a:ext>
              </a:extLst>
            </p:cNvPr>
            <p:cNvSpPr/>
            <p:nvPr/>
          </p:nvSpPr>
          <p:spPr>
            <a:xfrm>
              <a:off x="53054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 839">
              <a:extLst>
                <a:ext uri="{FF2B5EF4-FFF2-40B4-BE49-F238E27FC236}">
                  <a16:creationId xmlns:a16="http://schemas.microsoft.com/office/drawing/2014/main" id="{783AA8B1-F52E-E9E7-B157-DCD23638C1E3}"/>
                </a:ext>
              </a:extLst>
            </p:cNvPr>
            <p:cNvSpPr/>
            <p:nvPr/>
          </p:nvSpPr>
          <p:spPr>
            <a:xfrm>
              <a:off x="53054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 840">
              <a:extLst>
                <a:ext uri="{FF2B5EF4-FFF2-40B4-BE49-F238E27FC236}">
                  <a16:creationId xmlns:a16="http://schemas.microsoft.com/office/drawing/2014/main" id="{B727D8D7-AE98-0C85-A8AA-6B2F5BC72727}"/>
                </a:ext>
              </a:extLst>
            </p:cNvPr>
            <p:cNvSpPr/>
            <p:nvPr/>
          </p:nvSpPr>
          <p:spPr>
            <a:xfrm>
              <a:off x="53054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 841">
              <a:extLst>
                <a:ext uri="{FF2B5EF4-FFF2-40B4-BE49-F238E27FC236}">
                  <a16:creationId xmlns:a16="http://schemas.microsoft.com/office/drawing/2014/main" id="{5B27CC32-64CA-6080-F0FA-D7D2C7FBC366}"/>
                </a:ext>
              </a:extLst>
            </p:cNvPr>
            <p:cNvSpPr/>
            <p:nvPr/>
          </p:nvSpPr>
          <p:spPr>
            <a:xfrm>
              <a:off x="53054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 842">
              <a:extLst>
                <a:ext uri="{FF2B5EF4-FFF2-40B4-BE49-F238E27FC236}">
                  <a16:creationId xmlns:a16="http://schemas.microsoft.com/office/drawing/2014/main" id="{6E0220B2-0300-9EE1-F6F0-4D2505F3E1CD}"/>
                </a:ext>
              </a:extLst>
            </p:cNvPr>
            <p:cNvSpPr/>
            <p:nvPr/>
          </p:nvSpPr>
          <p:spPr>
            <a:xfrm>
              <a:off x="53054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 843">
              <a:extLst>
                <a:ext uri="{FF2B5EF4-FFF2-40B4-BE49-F238E27FC236}">
                  <a16:creationId xmlns:a16="http://schemas.microsoft.com/office/drawing/2014/main" id="{F325CB65-E534-5C8E-3081-EDFF3FC3F1B6}"/>
                </a:ext>
              </a:extLst>
            </p:cNvPr>
            <p:cNvSpPr/>
            <p:nvPr/>
          </p:nvSpPr>
          <p:spPr>
            <a:xfrm>
              <a:off x="53054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 844">
              <a:extLst>
                <a:ext uri="{FF2B5EF4-FFF2-40B4-BE49-F238E27FC236}">
                  <a16:creationId xmlns:a16="http://schemas.microsoft.com/office/drawing/2014/main" id="{BC947065-7AAE-E907-C3D5-B3F18B149E4A}"/>
                </a:ext>
              </a:extLst>
            </p:cNvPr>
            <p:cNvSpPr/>
            <p:nvPr/>
          </p:nvSpPr>
          <p:spPr>
            <a:xfrm>
              <a:off x="53054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 845">
              <a:extLst>
                <a:ext uri="{FF2B5EF4-FFF2-40B4-BE49-F238E27FC236}">
                  <a16:creationId xmlns:a16="http://schemas.microsoft.com/office/drawing/2014/main" id="{1AC3C7FE-0EAF-2FCE-2FB2-7BBEE2DDB264}"/>
                </a:ext>
              </a:extLst>
            </p:cNvPr>
            <p:cNvSpPr/>
            <p:nvPr/>
          </p:nvSpPr>
          <p:spPr>
            <a:xfrm>
              <a:off x="53054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 846">
              <a:extLst>
                <a:ext uri="{FF2B5EF4-FFF2-40B4-BE49-F238E27FC236}">
                  <a16:creationId xmlns:a16="http://schemas.microsoft.com/office/drawing/2014/main" id="{4695951F-CB7F-B612-FA55-55831AF7B4E0}"/>
                </a:ext>
              </a:extLst>
            </p:cNvPr>
            <p:cNvSpPr/>
            <p:nvPr/>
          </p:nvSpPr>
          <p:spPr>
            <a:xfrm>
              <a:off x="53054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 847">
              <a:extLst>
                <a:ext uri="{FF2B5EF4-FFF2-40B4-BE49-F238E27FC236}">
                  <a16:creationId xmlns:a16="http://schemas.microsoft.com/office/drawing/2014/main" id="{074626C4-47C2-ADB8-5FA3-FC12F8129F56}"/>
                </a:ext>
              </a:extLst>
            </p:cNvPr>
            <p:cNvSpPr/>
            <p:nvPr/>
          </p:nvSpPr>
          <p:spPr>
            <a:xfrm>
              <a:off x="53054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 848">
              <a:extLst>
                <a:ext uri="{FF2B5EF4-FFF2-40B4-BE49-F238E27FC236}">
                  <a16:creationId xmlns:a16="http://schemas.microsoft.com/office/drawing/2014/main" id="{AA841262-C2A1-C463-32B5-1BED666D9961}"/>
                </a:ext>
              </a:extLst>
            </p:cNvPr>
            <p:cNvSpPr/>
            <p:nvPr/>
          </p:nvSpPr>
          <p:spPr>
            <a:xfrm>
              <a:off x="541020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 849">
              <a:extLst>
                <a:ext uri="{FF2B5EF4-FFF2-40B4-BE49-F238E27FC236}">
                  <a16:creationId xmlns:a16="http://schemas.microsoft.com/office/drawing/2014/main" id="{8B86586B-B3CE-0A86-D477-7E98698D534E}"/>
                </a:ext>
              </a:extLst>
            </p:cNvPr>
            <p:cNvSpPr/>
            <p:nvPr/>
          </p:nvSpPr>
          <p:spPr>
            <a:xfrm>
              <a:off x="541020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 850">
              <a:extLst>
                <a:ext uri="{FF2B5EF4-FFF2-40B4-BE49-F238E27FC236}">
                  <a16:creationId xmlns:a16="http://schemas.microsoft.com/office/drawing/2014/main" id="{CDCBB7E0-C8A5-5214-9823-E01A74165F4D}"/>
                </a:ext>
              </a:extLst>
            </p:cNvPr>
            <p:cNvSpPr/>
            <p:nvPr/>
          </p:nvSpPr>
          <p:spPr>
            <a:xfrm>
              <a:off x="54102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 851">
              <a:extLst>
                <a:ext uri="{FF2B5EF4-FFF2-40B4-BE49-F238E27FC236}">
                  <a16:creationId xmlns:a16="http://schemas.microsoft.com/office/drawing/2014/main" id="{7D69FF00-8F88-718E-08BD-13A53244A918}"/>
                </a:ext>
              </a:extLst>
            </p:cNvPr>
            <p:cNvSpPr/>
            <p:nvPr/>
          </p:nvSpPr>
          <p:spPr>
            <a:xfrm>
              <a:off x="541020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 852">
              <a:extLst>
                <a:ext uri="{FF2B5EF4-FFF2-40B4-BE49-F238E27FC236}">
                  <a16:creationId xmlns:a16="http://schemas.microsoft.com/office/drawing/2014/main" id="{92BBC300-C329-6196-3EBF-A63C3B07B5A0}"/>
                </a:ext>
              </a:extLst>
            </p:cNvPr>
            <p:cNvSpPr/>
            <p:nvPr/>
          </p:nvSpPr>
          <p:spPr>
            <a:xfrm>
              <a:off x="541020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 853">
              <a:extLst>
                <a:ext uri="{FF2B5EF4-FFF2-40B4-BE49-F238E27FC236}">
                  <a16:creationId xmlns:a16="http://schemas.microsoft.com/office/drawing/2014/main" id="{73F5DE3D-E8A0-D28E-E59C-F97EC074A3BD}"/>
                </a:ext>
              </a:extLst>
            </p:cNvPr>
            <p:cNvSpPr/>
            <p:nvPr/>
          </p:nvSpPr>
          <p:spPr>
            <a:xfrm>
              <a:off x="54102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 854">
              <a:extLst>
                <a:ext uri="{FF2B5EF4-FFF2-40B4-BE49-F238E27FC236}">
                  <a16:creationId xmlns:a16="http://schemas.microsoft.com/office/drawing/2014/main" id="{3914299D-A7B5-010B-0B2E-FF677D4C546E}"/>
                </a:ext>
              </a:extLst>
            </p:cNvPr>
            <p:cNvSpPr/>
            <p:nvPr/>
          </p:nvSpPr>
          <p:spPr>
            <a:xfrm>
              <a:off x="54102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 855">
              <a:extLst>
                <a:ext uri="{FF2B5EF4-FFF2-40B4-BE49-F238E27FC236}">
                  <a16:creationId xmlns:a16="http://schemas.microsoft.com/office/drawing/2014/main" id="{3F877999-9ABC-0B20-4B11-6EABD9406F0F}"/>
                </a:ext>
              </a:extLst>
            </p:cNvPr>
            <p:cNvSpPr/>
            <p:nvPr/>
          </p:nvSpPr>
          <p:spPr>
            <a:xfrm>
              <a:off x="541020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 856">
              <a:extLst>
                <a:ext uri="{FF2B5EF4-FFF2-40B4-BE49-F238E27FC236}">
                  <a16:creationId xmlns:a16="http://schemas.microsoft.com/office/drawing/2014/main" id="{8BAB7151-5BC9-A13A-BF66-41DA6CE95387}"/>
                </a:ext>
              </a:extLst>
            </p:cNvPr>
            <p:cNvSpPr/>
            <p:nvPr/>
          </p:nvSpPr>
          <p:spPr>
            <a:xfrm>
              <a:off x="54102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 857">
              <a:extLst>
                <a:ext uri="{FF2B5EF4-FFF2-40B4-BE49-F238E27FC236}">
                  <a16:creationId xmlns:a16="http://schemas.microsoft.com/office/drawing/2014/main" id="{AA2918B3-7F72-63DA-0578-82D41B259423}"/>
                </a:ext>
              </a:extLst>
            </p:cNvPr>
            <p:cNvSpPr/>
            <p:nvPr/>
          </p:nvSpPr>
          <p:spPr>
            <a:xfrm>
              <a:off x="54102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 858">
              <a:extLst>
                <a:ext uri="{FF2B5EF4-FFF2-40B4-BE49-F238E27FC236}">
                  <a16:creationId xmlns:a16="http://schemas.microsoft.com/office/drawing/2014/main" id="{FC0C11CE-43CA-07A5-2C20-038D88FACB9A}"/>
                </a:ext>
              </a:extLst>
            </p:cNvPr>
            <p:cNvSpPr/>
            <p:nvPr/>
          </p:nvSpPr>
          <p:spPr>
            <a:xfrm>
              <a:off x="54102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 859">
              <a:extLst>
                <a:ext uri="{FF2B5EF4-FFF2-40B4-BE49-F238E27FC236}">
                  <a16:creationId xmlns:a16="http://schemas.microsoft.com/office/drawing/2014/main" id="{F9371AC0-48AB-8267-666E-137D33761966}"/>
                </a:ext>
              </a:extLst>
            </p:cNvPr>
            <p:cNvSpPr/>
            <p:nvPr/>
          </p:nvSpPr>
          <p:spPr>
            <a:xfrm>
              <a:off x="54102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 860">
              <a:extLst>
                <a:ext uri="{FF2B5EF4-FFF2-40B4-BE49-F238E27FC236}">
                  <a16:creationId xmlns:a16="http://schemas.microsoft.com/office/drawing/2014/main" id="{90BB3117-5E15-73EC-0E87-B600AB25261C}"/>
                </a:ext>
              </a:extLst>
            </p:cNvPr>
            <p:cNvSpPr/>
            <p:nvPr/>
          </p:nvSpPr>
          <p:spPr>
            <a:xfrm>
              <a:off x="54102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 861">
              <a:extLst>
                <a:ext uri="{FF2B5EF4-FFF2-40B4-BE49-F238E27FC236}">
                  <a16:creationId xmlns:a16="http://schemas.microsoft.com/office/drawing/2014/main" id="{160857F1-21F7-634C-AFFF-7CD24EAA14DB}"/>
                </a:ext>
              </a:extLst>
            </p:cNvPr>
            <p:cNvSpPr/>
            <p:nvPr/>
          </p:nvSpPr>
          <p:spPr>
            <a:xfrm>
              <a:off x="541020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 862">
              <a:extLst>
                <a:ext uri="{FF2B5EF4-FFF2-40B4-BE49-F238E27FC236}">
                  <a16:creationId xmlns:a16="http://schemas.microsoft.com/office/drawing/2014/main" id="{C778F6BD-9495-0D29-61F1-1322BBEAE97D}"/>
                </a:ext>
              </a:extLst>
            </p:cNvPr>
            <p:cNvSpPr/>
            <p:nvPr/>
          </p:nvSpPr>
          <p:spPr>
            <a:xfrm>
              <a:off x="541020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 863">
              <a:extLst>
                <a:ext uri="{FF2B5EF4-FFF2-40B4-BE49-F238E27FC236}">
                  <a16:creationId xmlns:a16="http://schemas.microsoft.com/office/drawing/2014/main" id="{357B2204-AC60-3B1D-9823-190A3E712027}"/>
                </a:ext>
              </a:extLst>
            </p:cNvPr>
            <p:cNvSpPr/>
            <p:nvPr/>
          </p:nvSpPr>
          <p:spPr>
            <a:xfrm>
              <a:off x="541020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 864">
              <a:extLst>
                <a:ext uri="{FF2B5EF4-FFF2-40B4-BE49-F238E27FC236}">
                  <a16:creationId xmlns:a16="http://schemas.microsoft.com/office/drawing/2014/main" id="{924E733A-9DDF-562F-A62E-7298836F8CB1}"/>
                </a:ext>
              </a:extLst>
            </p:cNvPr>
            <p:cNvSpPr/>
            <p:nvPr/>
          </p:nvSpPr>
          <p:spPr>
            <a:xfrm>
              <a:off x="541020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 865">
              <a:extLst>
                <a:ext uri="{FF2B5EF4-FFF2-40B4-BE49-F238E27FC236}">
                  <a16:creationId xmlns:a16="http://schemas.microsoft.com/office/drawing/2014/main" id="{F2B5899A-8B85-B735-F50A-9849AFB65C67}"/>
                </a:ext>
              </a:extLst>
            </p:cNvPr>
            <p:cNvSpPr/>
            <p:nvPr/>
          </p:nvSpPr>
          <p:spPr>
            <a:xfrm>
              <a:off x="551497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 866">
              <a:extLst>
                <a:ext uri="{FF2B5EF4-FFF2-40B4-BE49-F238E27FC236}">
                  <a16:creationId xmlns:a16="http://schemas.microsoft.com/office/drawing/2014/main" id="{E8620C00-218E-2F5C-52DC-7B1618B6C346}"/>
                </a:ext>
              </a:extLst>
            </p:cNvPr>
            <p:cNvSpPr/>
            <p:nvPr/>
          </p:nvSpPr>
          <p:spPr>
            <a:xfrm>
              <a:off x="551497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 867">
              <a:extLst>
                <a:ext uri="{FF2B5EF4-FFF2-40B4-BE49-F238E27FC236}">
                  <a16:creationId xmlns:a16="http://schemas.microsoft.com/office/drawing/2014/main" id="{272C703F-784E-AA67-44C5-C01AE51DEEE4}"/>
                </a:ext>
              </a:extLst>
            </p:cNvPr>
            <p:cNvSpPr/>
            <p:nvPr/>
          </p:nvSpPr>
          <p:spPr>
            <a:xfrm>
              <a:off x="551497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 868">
              <a:extLst>
                <a:ext uri="{FF2B5EF4-FFF2-40B4-BE49-F238E27FC236}">
                  <a16:creationId xmlns:a16="http://schemas.microsoft.com/office/drawing/2014/main" id="{50EC0ABF-3071-BF23-B375-7D716C32EAA0}"/>
                </a:ext>
              </a:extLst>
            </p:cNvPr>
            <p:cNvSpPr/>
            <p:nvPr/>
          </p:nvSpPr>
          <p:spPr>
            <a:xfrm>
              <a:off x="551497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 869">
              <a:extLst>
                <a:ext uri="{FF2B5EF4-FFF2-40B4-BE49-F238E27FC236}">
                  <a16:creationId xmlns:a16="http://schemas.microsoft.com/office/drawing/2014/main" id="{7039024E-3876-0B61-8DB7-16CF64E9AAD9}"/>
                </a:ext>
              </a:extLst>
            </p:cNvPr>
            <p:cNvSpPr/>
            <p:nvPr/>
          </p:nvSpPr>
          <p:spPr>
            <a:xfrm>
              <a:off x="5514975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 870">
              <a:extLst>
                <a:ext uri="{FF2B5EF4-FFF2-40B4-BE49-F238E27FC236}">
                  <a16:creationId xmlns:a16="http://schemas.microsoft.com/office/drawing/2014/main" id="{8ABE456D-392B-C60F-E1AB-A9BB3A3296BB}"/>
                </a:ext>
              </a:extLst>
            </p:cNvPr>
            <p:cNvSpPr/>
            <p:nvPr/>
          </p:nvSpPr>
          <p:spPr>
            <a:xfrm>
              <a:off x="551497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45D5BC5C-84AA-1230-4B32-82B4D572F7C5}"/>
                </a:ext>
              </a:extLst>
            </p:cNvPr>
            <p:cNvSpPr/>
            <p:nvPr/>
          </p:nvSpPr>
          <p:spPr>
            <a:xfrm>
              <a:off x="551497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 872">
              <a:extLst>
                <a:ext uri="{FF2B5EF4-FFF2-40B4-BE49-F238E27FC236}">
                  <a16:creationId xmlns:a16="http://schemas.microsoft.com/office/drawing/2014/main" id="{3A3DB9F9-E721-16F8-5943-120D97229963}"/>
                </a:ext>
              </a:extLst>
            </p:cNvPr>
            <p:cNvSpPr/>
            <p:nvPr/>
          </p:nvSpPr>
          <p:spPr>
            <a:xfrm>
              <a:off x="55149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 873">
              <a:extLst>
                <a:ext uri="{FF2B5EF4-FFF2-40B4-BE49-F238E27FC236}">
                  <a16:creationId xmlns:a16="http://schemas.microsoft.com/office/drawing/2014/main" id="{DFBE4C38-9ADE-FD17-EF45-DCEE0ADB8078}"/>
                </a:ext>
              </a:extLst>
            </p:cNvPr>
            <p:cNvSpPr/>
            <p:nvPr/>
          </p:nvSpPr>
          <p:spPr>
            <a:xfrm>
              <a:off x="551497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 874">
              <a:extLst>
                <a:ext uri="{FF2B5EF4-FFF2-40B4-BE49-F238E27FC236}">
                  <a16:creationId xmlns:a16="http://schemas.microsoft.com/office/drawing/2014/main" id="{A2149A38-3CBB-E9F3-C9CA-1D315FD5B1C9}"/>
                </a:ext>
              </a:extLst>
            </p:cNvPr>
            <p:cNvSpPr/>
            <p:nvPr/>
          </p:nvSpPr>
          <p:spPr>
            <a:xfrm>
              <a:off x="551497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 875">
              <a:extLst>
                <a:ext uri="{FF2B5EF4-FFF2-40B4-BE49-F238E27FC236}">
                  <a16:creationId xmlns:a16="http://schemas.microsoft.com/office/drawing/2014/main" id="{0C7D4CDE-101F-80F6-236E-C14B276E1C95}"/>
                </a:ext>
              </a:extLst>
            </p:cNvPr>
            <p:cNvSpPr/>
            <p:nvPr/>
          </p:nvSpPr>
          <p:spPr>
            <a:xfrm>
              <a:off x="551497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 876">
              <a:extLst>
                <a:ext uri="{FF2B5EF4-FFF2-40B4-BE49-F238E27FC236}">
                  <a16:creationId xmlns:a16="http://schemas.microsoft.com/office/drawing/2014/main" id="{9E381829-BDD4-0731-6D1A-CE72897FC470}"/>
                </a:ext>
              </a:extLst>
            </p:cNvPr>
            <p:cNvSpPr/>
            <p:nvPr/>
          </p:nvSpPr>
          <p:spPr>
            <a:xfrm>
              <a:off x="551497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 877">
              <a:extLst>
                <a:ext uri="{FF2B5EF4-FFF2-40B4-BE49-F238E27FC236}">
                  <a16:creationId xmlns:a16="http://schemas.microsoft.com/office/drawing/2014/main" id="{36DA759E-9343-8CA6-5E77-F400519632F2}"/>
                </a:ext>
              </a:extLst>
            </p:cNvPr>
            <p:cNvSpPr/>
            <p:nvPr/>
          </p:nvSpPr>
          <p:spPr>
            <a:xfrm>
              <a:off x="551497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 878">
              <a:extLst>
                <a:ext uri="{FF2B5EF4-FFF2-40B4-BE49-F238E27FC236}">
                  <a16:creationId xmlns:a16="http://schemas.microsoft.com/office/drawing/2014/main" id="{3E999095-388F-1482-C771-04CF5D3F5BBB}"/>
                </a:ext>
              </a:extLst>
            </p:cNvPr>
            <p:cNvSpPr/>
            <p:nvPr/>
          </p:nvSpPr>
          <p:spPr>
            <a:xfrm>
              <a:off x="55149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 879">
              <a:extLst>
                <a:ext uri="{FF2B5EF4-FFF2-40B4-BE49-F238E27FC236}">
                  <a16:creationId xmlns:a16="http://schemas.microsoft.com/office/drawing/2014/main" id="{C1F1C604-BEAD-228C-B535-1C717C5963FA}"/>
                </a:ext>
              </a:extLst>
            </p:cNvPr>
            <p:cNvSpPr/>
            <p:nvPr/>
          </p:nvSpPr>
          <p:spPr>
            <a:xfrm>
              <a:off x="551497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 880">
              <a:extLst>
                <a:ext uri="{FF2B5EF4-FFF2-40B4-BE49-F238E27FC236}">
                  <a16:creationId xmlns:a16="http://schemas.microsoft.com/office/drawing/2014/main" id="{3B9DB681-A922-78DD-2B66-0E6A36F20E23}"/>
                </a:ext>
              </a:extLst>
            </p:cNvPr>
            <p:cNvSpPr/>
            <p:nvPr/>
          </p:nvSpPr>
          <p:spPr>
            <a:xfrm>
              <a:off x="551497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 881">
              <a:extLst>
                <a:ext uri="{FF2B5EF4-FFF2-40B4-BE49-F238E27FC236}">
                  <a16:creationId xmlns:a16="http://schemas.microsoft.com/office/drawing/2014/main" id="{F6D3F9A8-0400-B419-9BE1-37EE5AEE639D}"/>
                </a:ext>
              </a:extLst>
            </p:cNvPr>
            <p:cNvSpPr/>
            <p:nvPr/>
          </p:nvSpPr>
          <p:spPr>
            <a:xfrm>
              <a:off x="5619750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 882">
              <a:extLst>
                <a:ext uri="{FF2B5EF4-FFF2-40B4-BE49-F238E27FC236}">
                  <a16:creationId xmlns:a16="http://schemas.microsoft.com/office/drawing/2014/main" id="{2455CA2B-BB94-F5DF-AAEE-630B8090E06F}"/>
                </a:ext>
              </a:extLst>
            </p:cNvPr>
            <p:cNvSpPr/>
            <p:nvPr/>
          </p:nvSpPr>
          <p:spPr>
            <a:xfrm>
              <a:off x="56197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 883">
              <a:extLst>
                <a:ext uri="{FF2B5EF4-FFF2-40B4-BE49-F238E27FC236}">
                  <a16:creationId xmlns:a16="http://schemas.microsoft.com/office/drawing/2014/main" id="{5E8ABF7D-DFAC-A74F-C256-275292D3C4D8}"/>
                </a:ext>
              </a:extLst>
            </p:cNvPr>
            <p:cNvSpPr/>
            <p:nvPr/>
          </p:nvSpPr>
          <p:spPr>
            <a:xfrm>
              <a:off x="561975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 884">
              <a:extLst>
                <a:ext uri="{FF2B5EF4-FFF2-40B4-BE49-F238E27FC236}">
                  <a16:creationId xmlns:a16="http://schemas.microsoft.com/office/drawing/2014/main" id="{564C05F2-D07C-6FD0-B39F-83409073C3EC}"/>
                </a:ext>
              </a:extLst>
            </p:cNvPr>
            <p:cNvSpPr/>
            <p:nvPr/>
          </p:nvSpPr>
          <p:spPr>
            <a:xfrm>
              <a:off x="561975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 885">
              <a:extLst>
                <a:ext uri="{FF2B5EF4-FFF2-40B4-BE49-F238E27FC236}">
                  <a16:creationId xmlns:a16="http://schemas.microsoft.com/office/drawing/2014/main" id="{7E0F06AD-70BD-234C-3536-8FE157A7B77C}"/>
                </a:ext>
              </a:extLst>
            </p:cNvPr>
            <p:cNvSpPr/>
            <p:nvPr/>
          </p:nvSpPr>
          <p:spPr>
            <a:xfrm>
              <a:off x="561975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 886">
              <a:extLst>
                <a:ext uri="{FF2B5EF4-FFF2-40B4-BE49-F238E27FC236}">
                  <a16:creationId xmlns:a16="http://schemas.microsoft.com/office/drawing/2014/main" id="{23A22A77-2F8A-451B-68D7-E9E34A270498}"/>
                </a:ext>
              </a:extLst>
            </p:cNvPr>
            <p:cNvSpPr/>
            <p:nvPr/>
          </p:nvSpPr>
          <p:spPr>
            <a:xfrm>
              <a:off x="56197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 887">
              <a:extLst>
                <a:ext uri="{FF2B5EF4-FFF2-40B4-BE49-F238E27FC236}">
                  <a16:creationId xmlns:a16="http://schemas.microsoft.com/office/drawing/2014/main" id="{7F38A030-B24E-5A92-78B0-BECBA1FD3895}"/>
                </a:ext>
              </a:extLst>
            </p:cNvPr>
            <p:cNvSpPr/>
            <p:nvPr/>
          </p:nvSpPr>
          <p:spPr>
            <a:xfrm>
              <a:off x="56197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 888">
              <a:extLst>
                <a:ext uri="{FF2B5EF4-FFF2-40B4-BE49-F238E27FC236}">
                  <a16:creationId xmlns:a16="http://schemas.microsoft.com/office/drawing/2014/main" id="{5FAA9D4F-7C32-3903-29EC-520EE08F2E22}"/>
                </a:ext>
              </a:extLst>
            </p:cNvPr>
            <p:cNvSpPr/>
            <p:nvPr/>
          </p:nvSpPr>
          <p:spPr>
            <a:xfrm>
              <a:off x="56197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 889">
              <a:extLst>
                <a:ext uri="{FF2B5EF4-FFF2-40B4-BE49-F238E27FC236}">
                  <a16:creationId xmlns:a16="http://schemas.microsoft.com/office/drawing/2014/main" id="{78F94511-3FAC-103D-B8C2-6971CDE4C9E3}"/>
                </a:ext>
              </a:extLst>
            </p:cNvPr>
            <p:cNvSpPr/>
            <p:nvPr/>
          </p:nvSpPr>
          <p:spPr>
            <a:xfrm>
              <a:off x="561975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 890">
              <a:extLst>
                <a:ext uri="{FF2B5EF4-FFF2-40B4-BE49-F238E27FC236}">
                  <a16:creationId xmlns:a16="http://schemas.microsoft.com/office/drawing/2014/main" id="{6165DC94-3994-F733-567D-BD11DFFBA688}"/>
                </a:ext>
              </a:extLst>
            </p:cNvPr>
            <p:cNvSpPr/>
            <p:nvPr/>
          </p:nvSpPr>
          <p:spPr>
            <a:xfrm>
              <a:off x="56197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 891">
              <a:extLst>
                <a:ext uri="{FF2B5EF4-FFF2-40B4-BE49-F238E27FC236}">
                  <a16:creationId xmlns:a16="http://schemas.microsoft.com/office/drawing/2014/main" id="{695BF36A-9193-5B62-50E7-CE88D4AF94AB}"/>
                </a:ext>
              </a:extLst>
            </p:cNvPr>
            <p:cNvSpPr/>
            <p:nvPr/>
          </p:nvSpPr>
          <p:spPr>
            <a:xfrm>
              <a:off x="56197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 892">
              <a:extLst>
                <a:ext uri="{FF2B5EF4-FFF2-40B4-BE49-F238E27FC236}">
                  <a16:creationId xmlns:a16="http://schemas.microsoft.com/office/drawing/2014/main" id="{45378400-E2BA-6EB9-EBF8-4E7AFC373F36}"/>
                </a:ext>
              </a:extLst>
            </p:cNvPr>
            <p:cNvSpPr/>
            <p:nvPr/>
          </p:nvSpPr>
          <p:spPr>
            <a:xfrm>
              <a:off x="5619750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 893">
              <a:extLst>
                <a:ext uri="{FF2B5EF4-FFF2-40B4-BE49-F238E27FC236}">
                  <a16:creationId xmlns:a16="http://schemas.microsoft.com/office/drawing/2014/main" id="{7D01B654-9E17-6992-63DA-613F92D13FA8}"/>
                </a:ext>
              </a:extLst>
            </p:cNvPr>
            <p:cNvSpPr/>
            <p:nvPr/>
          </p:nvSpPr>
          <p:spPr>
            <a:xfrm>
              <a:off x="5724525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 894">
              <a:extLst>
                <a:ext uri="{FF2B5EF4-FFF2-40B4-BE49-F238E27FC236}">
                  <a16:creationId xmlns:a16="http://schemas.microsoft.com/office/drawing/2014/main" id="{93A670CA-0DC6-4CD7-E977-C51B3CC2E8D2}"/>
                </a:ext>
              </a:extLst>
            </p:cNvPr>
            <p:cNvSpPr/>
            <p:nvPr/>
          </p:nvSpPr>
          <p:spPr>
            <a:xfrm>
              <a:off x="572452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3EBC22F6-EA4B-8151-9E1E-3CF66B6FD380}"/>
                </a:ext>
              </a:extLst>
            </p:cNvPr>
            <p:cNvSpPr/>
            <p:nvPr/>
          </p:nvSpPr>
          <p:spPr>
            <a:xfrm>
              <a:off x="572452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62CF7ED6-914C-706B-6BF8-82793271A619}"/>
                </a:ext>
              </a:extLst>
            </p:cNvPr>
            <p:cNvSpPr/>
            <p:nvPr/>
          </p:nvSpPr>
          <p:spPr>
            <a:xfrm>
              <a:off x="572452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8DF3B933-45A3-258A-E593-231F2B068193}"/>
                </a:ext>
              </a:extLst>
            </p:cNvPr>
            <p:cNvSpPr/>
            <p:nvPr/>
          </p:nvSpPr>
          <p:spPr>
            <a:xfrm>
              <a:off x="572452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A4BB5056-2C76-CE42-E102-643C910DDFD7}"/>
                </a:ext>
              </a:extLst>
            </p:cNvPr>
            <p:cNvSpPr/>
            <p:nvPr/>
          </p:nvSpPr>
          <p:spPr>
            <a:xfrm>
              <a:off x="572452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C3FD8FB5-7088-E3FE-FE8D-25B7699AF80E}"/>
                </a:ext>
              </a:extLst>
            </p:cNvPr>
            <p:cNvSpPr/>
            <p:nvPr/>
          </p:nvSpPr>
          <p:spPr>
            <a:xfrm>
              <a:off x="57245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0D48E209-6567-DE47-98C9-D198B3B94FF4}"/>
                </a:ext>
              </a:extLst>
            </p:cNvPr>
            <p:cNvSpPr/>
            <p:nvPr/>
          </p:nvSpPr>
          <p:spPr>
            <a:xfrm>
              <a:off x="5724525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0FE8E09A-191B-6E6C-6E22-9C47D598734A}"/>
                </a:ext>
              </a:extLst>
            </p:cNvPr>
            <p:cNvSpPr/>
            <p:nvPr/>
          </p:nvSpPr>
          <p:spPr>
            <a:xfrm>
              <a:off x="57245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E4DFF14E-5FAA-39B4-30B2-7B28A42B9638}"/>
                </a:ext>
              </a:extLst>
            </p:cNvPr>
            <p:cNvSpPr/>
            <p:nvPr/>
          </p:nvSpPr>
          <p:spPr>
            <a:xfrm>
              <a:off x="57245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F045BB19-B5C9-5C04-EE72-E059B64C78D7}"/>
                </a:ext>
              </a:extLst>
            </p:cNvPr>
            <p:cNvSpPr/>
            <p:nvPr/>
          </p:nvSpPr>
          <p:spPr>
            <a:xfrm>
              <a:off x="57245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0B0F1E16-E416-DBB6-29D5-B1E055CA1015}"/>
                </a:ext>
              </a:extLst>
            </p:cNvPr>
            <p:cNvSpPr/>
            <p:nvPr/>
          </p:nvSpPr>
          <p:spPr>
            <a:xfrm>
              <a:off x="57245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91ABAA11-01A3-7AFC-E39E-96757DCEF904}"/>
                </a:ext>
              </a:extLst>
            </p:cNvPr>
            <p:cNvSpPr/>
            <p:nvPr/>
          </p:nvSpPr>
          <p:spPr>
            <a:xfrm>
              <a:off x="57245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DE155B71-6BEF-BBD6-B81A-5689905660D2}"/>
                </a:ext>
              </a:extLst>
            </p:cNvPr>
            <p:cNvSpPr/>
            <p:nvPr/>
          </p:nvSpPr>
          <p:spPr>
            <a:xfrm>
              <a:off x="57245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465A501F-0636-27A2-5C33-9AE0E5DD614E}"/>
                </a:ext>
              </a:extLst>
            </p:cNvPr>
            <p:cNvSpPr/>
            <p:nvPr/>
          </p:nvSpPr>
          <p:spPr>
            <a:xfrm>
              <a:off x="57245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 908">
              <a:extLst>
                <a:ext uri="{FF2B5EF4-FFF2-40B4-BE49-F238E27FC236}">
                  <a16:creationId xmlns:a16="http://schemas.microsoft.com/office/drawing/2014/main" id="{845FB5F4-209F-5177-FDCF-316DF1EBD3D3}"/>
                </a:ext>
              </a:extLst>
            </p:cNvPr>
            <p:cNvSpPr/>
            <p:nvPr/>
          </p:nvSpPr>
          <p:spPr>
            <a:xfrm>
              <a:off x="57245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 909">
              <a:extLst>
                <a:ext uri="{FF2B5EF4-FFF2-40B4-BE49-F238E27FC236}">
                  <a16:creationId xmlns:a16="http://schemas.microsoft.com/office/drawing/2014/main" id="{DF090C35-850F-3D81-C184-EDACB8746CB8}"/>
                </a:ext>
              </a:extLst>
            </p:cNvPr>
            <p:cNvSpPr/>
            <p:nvPr/>
          </p:nvSpPr>
          <p:spPr>
            <a:xfrm>
              <a:off x="57245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 910">
              <a:extLst>
                <a:ext uri="{FF2B5EF4-FFF2-40B4-BE49-F238E27FC236}">
                  <a16:creationId xmlns:a16="http://schemas.microsoft.com/office/drawing/2014/main" id="{DE89A05E-B393-16A0-CFD3-CFFC3B7F919B}"/>
                </a:ext>
              </a:extLst>
            </p:cNvPr>
            <p:cNvSpPr/>
            <p:nvPr/>
          </p:nvSpPr>
          <p:spPr>
            <a:xfrm>
              <a:off x="57245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 911">
              <a:extLst>
                <a:ext uri="{FF2B5EF4-FFF2-40B4-BE49-F238E27FC236}">
                  <a16:creationId xmlns:a16="http://schemas.microsoft.com/office/drawing/2014/main" id="{5C12784C-5592-075E-3EFB-E2DFDD5EE4FD}"/>
                </a:ext>
              </a:extLst>
            </p:cNvPr>
            <p:cNvSpPr/>
            <p:nvPr/>
          </p:nvSpPr>
          <p:spPr>
            <a:xfrm>
              <a:off x="57245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9290D37F-7359-3AF1-BF1A-5AF4B1829FBB}"/>
                </a:ext>
              </a:extLst>
            </p:cNvPr>
            <p:cNvSpPr/>
            <p:nvPr/>
          </p:nvSpPr>
          <p:spPr>
            <a:xfrm>
              <a:off x="582930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 913">
              <a:extLst>
                <a:ext uri="{FF2B5EF4-FFF2-40B4-BE49-F238E27FC236}">
                  <a16:creationId xmlns:a16="http://schemas.microsoft.com/office/drawing/2014/main" id="{CB4E721D-203F-904C-672E-CAA65E971856}"/>
                </a:ext>
              </a:extLst>
            </p:cNvPr>
            <p:cNvSpPr/>
            <p:nvPr/>
          </p:nvSpPr>
          <p:spPr>
            <a:xfrm>
              <a:off x="582930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 914">
              <a:extLst>
                <a:ext uri="{FF2B5EF4-FFF2-40B4-BE49-F238E27FC236}">
                  <a16:creationId xmlns:a16="http://schemas.microsoft.com/office/drawing/2014/main" id="{8330319D-82B8-02AC-53AC-3F5BB4237592}"/>
                </a:ext>
              </a:extLst>
            </p:cNvPr>
            <p:cNvSpPr/>
            <p:nvPr/>
          </p:nvSpPr>
          <p:spPr>
            <a:xfrm>
              <a:off x="58293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9C956BDC-8646-A2C7-A357-9A5231167117}"/>
                </a:ext>
              </a:extLst>
            </p:cNvPr>
            <p:cNvSpPr/>
            <p:nvPr/>
          </p:nvSpPr>
          <p:spPr>
            <a:xfrm>
              <a:off x="582930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00145613-6EA0-C704-3EBD-7B991816DBFD}"/>
                </a:ext>
              </a:extLst>
            </p:cNvPr>
            <p:cNvSpPr/>
            <p:nvPr/>
          </p:nvSpPr>
          <p:spPr>
            <a:xfrm>
              <a:off x="58293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EE73CE0D-FCE0-F1FF-20BC-D41F218FED84}"/>
                </a:ext>
              </a:extLst>
            </p:cNvPr>
            <p:cNvSpPr/>
            <p:nvPr/>
          </p:nvSpPr>
          <p:spPr>
            <a:xfrm>
              <a:off x="58293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 918">
              <a:extLst>
                <a:ext uri="{FF2B5EF4-FFF2-40B4-BE49-F238E27FC236}">
                  <a16:creationId xmlns:a16="http://schemas.microsoft.com/office/drawing/2014/main" id="{9715D42A-787D-9713-0C1B-957F17173DE3}"/>
                </a:ext>
              </a:extLst>
            </p:cNvPr>
            <p:cNvSpPr/>
            <p:nvPr/>
          </p:nvSpPr>
          <p:spPr>
            <a:xfrm>
              <a:off x="58293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 919">
              <a:extLst>
                <a:ext uri="{FF2B5EF4-FFF2-40B4-BE49-F238E27FC236}">
                  <a16:creationId xmlns:a16="http://schemas.microsoft.com/office/drawing/2014/main" id="{F320E518-DA04-8D1C-3945-583840DDB78A}"/>
                </a:ext>
              </a:extLst>
            </p:cNvPr>
            <p:cNvSpPr/>
            <p:nvPr/>
          </p:nvSpPr>
          <p:spPr>
            <a:xfrm>
              <a:off x="58293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 920">
              <a:extLst>
                <a:ext uri="{FF2B5EF4-FFF2-40B4-BE49-F238E27FC236}">
                  <a16:creationId xmlns:a16="http://schemas.microsoft.com/office/drawing/2014/main" id="{93015692-75F2-BFFA-3D5E-67E7ED4CA023}"/>
                </a:ext>
              </a:extLst>
            </p:cNvPr>
            <p:cNvSpPr/>
            <p:nvPr/>
          </p:nvSpPr>
          <p:spPr>
            <a:xfrm>
              <a:off x="58293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 921">
              <a:extLst>
                <a:ext uri="{FF2B5EF4-FFF2-40B4-BE49-F238E27FC236}">
                  <a16:creationId xmlns:a16="http://schemas.microsoft.com/office/drawing/2014/main" id="{8FFE25CC-AFBC-4046-4508-FE0776709B43}"/>
                </a:ext>
              </a:extLst>
            </p:cNvPr>
            <p:cNvSpPr/>
            <p:nvPr/>
          </p:nvSpPr>
          <p:spPr>
            <a:xfrm>
              <a:off x="58293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 922">
              <a:extLst>
                <a:ext uri="{FF2B5EF4-FFF2-40B4-BE49-F238E27FC236}">
                  <a16:creationId xmlns:a16="http://schemas.microsoft.com/office/drawing/2014/main" id="{94F21E7C-BFC3-4B78-6125-90F2DA44EBBF}"/>
                </a:ext>
              </a:extLst>
            </p:cNvPr>
            <p:cNvSpPr/>
            <p:nvPr/>
          </p:nvSpPr>
          <p:spPr>
            <a:xfrm>
              <a:off x="58293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 923">
              <a:extLst>
                <a:ext uri="{FF2B5EF4-FFF2-40B4-BE49-F238E27FC236}">
                  <a16:creationId xmlns:a16="http://schemas.microsoft.com/office/drawing/2014/main" id="{4C643867-908C-0831-C85D-000F8F9AA8C7}"/>
                </a:ext>
              </a:extLst>
            </p:cNvPr>
            <p:cNvSpPr/>
            <p:nvPr/>
          </p:nvSpPr>
          <p:spPr>
            <a:xfrm>
              <a:off x="582930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DF1C8176-4531-987B-9AFF-9CF4980BFE76}"/>
                </a:ext>
              </a:extLst>
            </p:cNvPr>
            <p:cNvSpPr/>
            <p:nvPr/>
          </p:nvSpPr>
          <p:spPr>
            <a:xfrm>
              <a:off x="582930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6A0E7EF7-9B2F-9606-6C6A-D3A90DB76E84}"/>
                </a:ext>
              </a:extLst>
            </p:cNvPr>
            <p:cNvSpPr/>
            <p:nvPr/>
          </p:nvSpPr>
          <p:spPr>
            <a:xfrm>
              <a:off x="582930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516F1C5E-FCDD-31B8-24DD-CF321F75E558}"/>
                </a:ext>
              </a:extLst>
            </p:cNvPr>
            <p:cNvSpPr/>
            <p:nvPr/>
          </p:nvSpPr>
          <p:spPr>
            <a:xfrm>
              <a:off x="582930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BAE56831-FB94-6D8F-626D-6ABAAC3699A0}"/>
                </a:ext>
              </a:extLst>
            </p:cNvPr>
            <p:cNvSpPr/>
            <p:nvPr/>
          </p:nvSpPr>
          <p:spPr>
            <a:xfrm>
              <a:off x="593407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C7A125AE-C425-7242-9A83-45A22EFBA783}"/>
                </a:ext>
              </a:extLst>
            </p:cNvPr>
            <p:cNvSpPr/>
            <p:nvPr/>
          </p:nvSpPr>
          <p:spPr>
            <a:xfrm>
              <a:off x="5934075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0CEAFE23-CA2A-EBC3-2395-BED7237F74FE}"/>
                </a:ext>
              </a:extLst>
            </p:cNvPr>
            <p:cNvSpPr/>
            <p:nvPr/>
          </p:nvSpPr>
          <p:spPr>
            <a:xfrm>
              <a:off x="593407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3A50E48D-515A-1185-4E21-0DDB54F56D20}"/>
                </a:ext>
              </a:extLst>
            </p:cNvPr>
            <p:cNvSpPr/>
            <p:nvPr/>
          </p:nvSpPr>
          <p:spPr>
            <a:xfrm>
              <a:off x="593407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8FA5333E-8AD4-0E75-52A8-2448B0641E24}"/>
                </a:ext>
              </a:extLst>
            </p:cNvPr>
            <p:cNvSpPr/>
            <p:nvPr/>
          </p:nvSpPr>
          <p:spPr>
            <a:xfrm>
              <a:off x="593407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3" name="Freeform 932">
              <a:extLst>
                <a:ext uri="{FF2B5EF4-FFF2-40B4-BE49-F238E27FC236}">
                  <a16:creationId xmlns:a16="http://schemas.microsoft.com/office/drawing/2014/main" id="{88FB2D5E-FF2B-D613-5EBD-4A8E6C2E1576}"/>
                </a:ext>
              </a:extLst>
            </p:cNvPr>
            <p:cNvSpPr/>
            <p:nvPr/>
          </p:nvSpPr>
          <p:spPr>
            <a:xfrm>
              <a:off x="59340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4" name="Freeform 933">
              <a:extLst>
                <a:ext uri="{FF2B5EF4-FFF2-40B4-BE49-F238E27FC236}">
                  <a16:creationId xmlns:a16="http://schemas.microsoft.com/office/drawing/2014/main" id="{987E7161-CDF2-3749-AA0D-BF1A954AD0F6}"/>
                </a:ext>
              </a:extLst>
            </p:cNvPr>
            <p:cNvSpPr/>
            <p:nvPr/>
          </p:nvSpPr>
          <p:spPr>
            <a:xfrm>
              <a:off x="59340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5" name="Freeform 934">
              <a:extLst>
                <a:ext uri="{FF2B5EF4-FFF2-40B4-BE49-F238E27FC236}">
                  <a16:creationId xmlns:a16="http://schemas.microsoft.com/office/drawing/2014/main" id="{4AE62DD4-589C-4E81-30DD-9D397AA26A7B}"/>
                </a:ext>
              </a:extLst>
            </p:cNvPr>
            <p:cNvSpPr/>
            <p:nvPr/>
          </p:nvSpPr>
          <p:spPr>
            <a:xfrm>
              <a:off x="593407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6" name="Freeform 935">
              <a:extLst>
                <a:ext uri="{FF2B5EF4-FFF2-40B4-BE49-F238E27FC236}">
                  <a16:creationId xmlns:a16="http://schemas.microsoft.com/office/drawing/2014/main" id="{63BCB899-7528-5CE6-F49F-B3C6EDDDE447}"/>
                </a:ext>
              </a:extLst>
            </p:cNvPr>
            <p:cNvSpPr/>
            <p:nvPr/>
          </p:nvSpPr>
          <p:spPr>
            <a:xfrm>
              <a:off x="593407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7" name="Freeform 936">
              <a:extLst>
                <a:ext uri="{FF2B5EF4-FFF2-40B4-BE49-F238E27FC236}">
                  <a16:creationId xmlns:a16="http://schemas.microsoft.com/office/drawing/2014/main" id="{6F02B149-598F-4F9D-BC8B-DD97BB2C66DE}"/>
                </a:ext>
              </a:extLst>
            </p:cNvPr>
            <p:cNvSpPr/>
            <p:nvPr/>
          </p:nvSpPr>
          <p:spPr>
            <a:xfrm>
              <a:off x="59340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8" name="Freeform 937">
              <a:extLst>
                <a:ext uri="{FF2B5EF4-FFF2-40B4-BE49-F238E27FC236}">
                  <a16:creationId xmlns:a16="http://schemas.microsoft.com/office/drawing/2014/main" id="{E406F487-354F-D05C-1FE1-ABCEC73EB6AF}"/>
                </a:ext>
              </a:extLst>
            </p:cNvPr>
            <p:cNvSpPr/>
            <p:nvPr/>
          </p:nvSpPr>
          <p:spPr>
            <a:xfrm>
              <a:off x="59340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9" name="Freeform 938">
              <a:extLst>
                <a:ext uri="{FF2B5EF4-FFF2-40B4-BE49-F238E27FC236}">
                  <a16:creationId xmlns:a16="http://schemas.microsoft.com/office/drawing/2014/main" id="{8D77C165-D4F6-ADD9-98C0-56E48C97EB0A}"/>
                </a:ext>
              </a:extLst>
            </p:cNvPr>
            <p:cNvSpPr/>
            <p:nvPr/>
          </p:nvSpPr>
          <p:spPr>
            <a:xfrm>
              <a:off x="593407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0" name="Freeform 939">
              <a:extLst>
                <a:ext uri="{FF2B5EF4-FFF2-40B4-BE49-F238E27FC236}">
                  <a16:creationId xmlns:a16="http://schemas.microsoft.com/office/drawing/2014/main" id="{561FA35B-CB4E-15BA-D500-87D2B158B6E8}"/>
                </a:ext>
              </a:extLst>
            </p:cNvPr>
            <p:cNvSpPr/>
            <p:nvPr/>
          </p:nvSpPr>
          <p:spPr>
            <a:xfrm>
              <a:off x="59340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1" name="Freeform 940">
              <a:extLst>
                <a:ext uri="{FF2B5EF4-FFF2-40B4-BE49-F238E27FC236}">
                  <a16:creationId xmlns:a16="http://schemas.microsoft.com/office/drawing/2014/main" id="{950157BD-051C-7660-E39B-0BACC14E767D}"/>
                </a:ext>
              </a:extLst>
            </p:cNvPr>
            <p:cNvSpPr/>
            <p:nvPr/>
          </p:nvSpPr>
          <p:spPr>
            <a:xfrm>
              <a:off x="59340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2" name="Freeform 941">
              <a:extLst>
                <a:ext uri="{FF2B5EF4-FFF2-40B4-BE49-F238E27FC236}">
                  <a16:creationId xmlns:a16="http://schemas.microsoft.com/office/drawing/2014/main" id="{8D9D3670-6EF6-BC5B-4B85-61D95B42C63E}"/>
                </a:ext>
              </a:extLst>
            </p:cNvPr>
            <p:cNvSpPr/>
            <p:nvPr/>
          </p:nvSpPr>
          <p:spPr>
            <a:xfrm>
              <a:off x="59340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3" name="Freeform 942">
              <a:extLst>
                <a:ext uri="{FF2B5EF4-FFF2-40B4-BE49-F238E27FC236}">
                  <a16:creationId xmlns:a16="http://schemas.microsoft.com/office/drawing/2014/main" id="{D2D049F7-8233-099E-FA95-24A0ECEFE1B1}"/>
                </a:ext>
              </a:extLst>
            </p:cNvPr>
            <p:cNvSpPr/>
            <p:nvPr/>
          </p:nvSpPr>
          <p:spPr>
            <a:xfrm>
              <a:off x="593407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4" name="Freeform 943">
              <a:extLst>
                <a:ext uri="{FF2B5EF4-FFF2-40B4-BE49-F238E27FC236}">
                  <a16:creationId xmlns:a16="http://schemas.microsoft.com/office/drawing/2014/main" id="{0395E307-B01F-9B90-2F47-11FB073D1678}"/>
                </a:ext>
              </a:extLst>
            </p:cNvPr>
            <p:cNvSpPr/>
            <p:nvPr/>
          </p:nvSpPr>
          <p:spPr>
            <a:xfrm>
              <a:off x="593407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5" name="Freeform 944">
              <a:extLst>
                <a:ext uri="{FF2B5EF4-FFF2-40B4-BE49-F238E27FC236}">
                  <a16:creationId xmlns:a16="http://schemas.microsoft.com/office/drawing/2014/main" id="{DA6E4C55-A245-EA22-8598-527C1C786D07}"/>
                </a:ext>
              </a:extLst>
            </p:cNvPr>
            <p:cNvSpPr/>
            <p:nvPr/>
          </p:nvSpPr>
          <p:spPr>
            <a:xfrm>
              <a:off x="603885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6" name="Freeform 945">
              <a:extLst>
                <a:ext uri="{FF2B5EF4-FFF2-40B4-BE49-F238E27FC236}">
                  <a16:creationId xmlns:a16="http://schemas.microsoft.com/office/drawing/2014/main" id="{044A6B7D-BB51-2465-9625-614675A6D914}"/>
                </a:ext>
              </a:extLst>
            </p:cNvPr>
            <p:cNvSpPr/>
            <p:nvPr/>
          </p:nvSpPr>
          <p:spPr>
            <a:xfrm>
              <a:off x="603885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7" name="Freeform 946">
              <a:extLst>
                <a:ext uri="{FF2B5EF4-FFF2-40B4-BE49-F238E27FC236}">
                  <a16:creationId xmlns:a16="http://schemas.microsoft.com/office/drawing/2014/main" id="{D7B13CD3-4EBD-99F8-2F75-3D4BA95EE948}"/>
                </a:ext>
              </a:extLst>
            </p:cNvPr>
            <p:cNvSpPr/>
            <p:nvPr/>
          </p:nvSpPr>
          <p:spPr>
            <a:xfrm>
              <a:off x="60388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8" name="Freeform 947">
              <a:extLst>
                <a:ext uri="{FF2B5EF4-FFF2-40B4-BE49-F238E27FC236}">
                  <a16:creationId xmlns:a16="http://schemas.microsoft.com/office/drawing/2014/main" id="{1CFE40EA-0EE5-3441-7646-04C832FBC644}"/>
                </a:ext>
              </a:extLst>
            </p:cNvPr>
            <p:cNvSpPr/>
            <p:nvPr/>
          </p:nvSpPr>
          <p:spPr>
            <a:xfrm>
              <a:off x="603885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9" name="Freeform 948">
              <a:extLst>
                <a:ext uri="{FF2B5EF4-FFF2-40B4-BE49-F238E27FC236}">
                  <a16:creationId xmlns:a16="http://schemas.microsoft.com/office/drawing/2014/main" id="{17870F45-C541-FB7C-E139-8E188F3188D5}"/>
                </a:ext>
              </a:extLst>
            </p:cNvPr>
            <p:cNvSpPr/>
            <p:nvPr/>
          </p:nvSpPr>
          <p:spPr>
            <a:xfrm>
              <a:off x="603885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0" name="Freeform 949">
              <a:extLst>
                <a:ext uri="{FF2B5EF4-FFF2-40B4-BE49-F238E27FC236}">
                  <a16:creationId xmlns:a16="http://schemas.microsoft.com/office/drawing/2014/main" id="{2BAEBCC9-541F-2F46-0E0B-03F31B46B094}"/>
                </a:ext>
              </a:extLst>
            </p:cNvPr>
            <p:cNvSpPr/>
            <p:nvPr/>
          </p:nvSpPr>
          <p:spPr>
            <a:xfrm>
              <a:off x="603885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1" name="Freeform 950">
              <a:extLst>
                <a:ext uri="{FF2B5EF4-FFF2-40B4-BE49-F238E27FC236}">
                  <a16:creationId xmlns:a16="http://schemas.microsoft.com/office/drawing/2014/main" id="{C9A82ADF-467C-3DCD-F4A5-F79391F5AB60}"/>
                </a:ext>
              </a:extLst>
            </p:cNvPr>
            <p:cNvSpPr/>
            <p:nvPr/>
          </p:nvSpPr>
          <p:spPr>
            <a:xfrm>
              <a:off x="60388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2" name="Freeform 951">
              <a:extLst>
                <a:ext uri="{FF2B5EF4-FFF2-40B4-BE49-F238E27FC236}">
                  <a16:creationId xmlns:a16="http://schemas.microsoft.com/office/drawing/2014/main" id="{3072EE11-6224-06AD-EC3D-B2BCF33B5D4D}"/>
                </a:ext>
              </a:extLst>
            </p:cNvPr>
            <p:cNvSpPr/>
            <p:nvPr/>
          </p:nvSpPr>
          <p:spPr>
            <a:xfrm>
              <a:off x="60388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3" name="Freeform 952">
              <a:extLst>
                <a:ext uri="{FF2B5EF4-FFF2-40B4-BE49-F238E27FC236}">
                  <a16:creationId xmlns:a16="http://schemas.microsoft.com/office/drawing/2014/main" id="{2696A7EC-9D5D-BF7E-DBAF-E847C175A477}"/>
                </a:ext>
              </a:extLst>
            </p:cNvPr>
            <p:cNvSpPr/>
            <p:nvPr/>
          </p:nvSpPr>
          <p:spPr>
            <a:xfrm>
              <a:off x="60388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0FA39636-45EA-03C5-8629-EA89C621F11E}"/>
                </a:ext>
              </a:extLst>
            </p:cNvPr>
            <p:cNvSpPr/>
            <p:nvPr/>
          </p:nvSpPr>
          <p:spPr>
            <a:xfrm>
              <a:off x="603885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5" name="Freeform 954">
              <a:extLst>
                <a:ext uri="{FF2B5EF4-FFF2-40B4-BE49-F238E27FC236}">
                  <a16:creationId xmlns:a16="http://schemas.microsoft.com/office/drawing/2014/main" id="{4176C605-2F89-4027-26E9-F89BC891D590}"/>
                </a:ext>
              </a:extLst>
            </p:cNvPr>
            <p:cNvSpPr/>
            <p:nvPr/>
          </p:nvSpPr>
          <p:spPr>
            <a:xfrm>
              <a:off x="60388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6" name="Freeform 955">
              <a:extLst>
                <a:ext uri="{FF2B5EF4-FFF2-40B4-BE49-F238E27FC236}">
                  <a16:creationId xmlns:a16="http://schemas.microsoft.com/office/drawing/2014/main" id="{5D64EFFA-327C-7360-DFB2-AEC44730A422}"/>
                </a:ext>
              </a:extLst>
            </p:cNvPr>
            <p:cNvSpPr/>
            <p:nvPr/>
          </p:nvSpPr>
          <p:spPr>
            <a:xfrm>
              <a:off x="603885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7" name="Freeform 956">
              <a:extLst>
                <a:ext uri="{FF2B5EF4-FFF2-40B4-BE49-F238E27FC236}">
                  <a16:creationId xmlns:a16="http://schemas.microsoft.com/office/drawing/2014/main" id="{E13F021C-25F0-96D9-0C42-533852172B63}"/>
                </a:ext>
              </a:extLst>
            </p:cNvPr>
            <p:cNvSpPr/>
            <p:nvPr/>
          </p:nvSpPr>
          <p:spPr>
            <a:xfrm>
              <a:off x="60388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8" name="Freeform 957">
              <a:extLst>
                <a:ext uri="{FF2B5EF4-FFF2-40B4-BE49-F238E27FC236}">
                  <a16:creationId xmlns:a16="http://schemas.microsoft.com/office/drawing/2014/main" id="{71B541F6-83A0-6D23-716D-CBE667AE5D8B}"/>
                </a:ext>
              </a:extLst>
            </p:cNvPr>
            <p:cNvSpPr/>
            <p:nvPr/>
          </p:nvSpPr>
          <p:spPr>
            <a:xfrm>
              <a:off x="60388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9" name="Freeform 958">
              <a:extLst>
                <a:ext uri="{FF2B5EF4-FFF2-40B4-BE49-F238E27FC236}">
                  <a16:creationId xmlns:a16="http://schemas.microsoft.com/office/drawing/2014/main" id="{06742A6C-6000-5366-8B42-6B956BAAC7A4}"/>
                </a:ext>
              </a:extLst>
            </p:cNvPr>
            <p:cNvSpPr/>
            <p:nvPr/>
          </p:nvSpPr>
          <p:spPr>
            <a:xfrm>
              <a:off x="6038850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FDAAEF1D-8F57-7026-31CE-0BAAAA12DEF8}"/>
                </a:ext>
              </a:extLst>
            </p:cNvPr>
            <p:cNvSpPr/>
            <p:nvPr/>
          </p:nvSpPr>
          <p:spPr>
            <a:xfrm>
              <a:off x="614362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FAFACFB4-ED02-5A20-5D3B-F81F701BC089}"/>
                </a:ext>
              </a:extLst>
            </p:cNvPr>
            <p:cNvSpPr/>
            <p:nvPr/>
          </p:nvSpPr>
          <p:spPr>
            <a:xfrm>
              <a:off x="614362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1CCB432D-4302-5DF5-BF86-B486AB7EB10A}"/>
                </a:ext>
              </a:extLst>
            </p:cNvPr>
            <p:cNvSpPr/>
            <p:nvPr/>
          </p:nvSpPr>
          <p:spPr>
            <a:xfrm>
              <a:off x="614362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ACFCD479-7C25-02EF-F1B2-B566714ABD70}"/>
                </a:ext>
              </a:extLst>
            </p:cNvPr>
            <p:cNvSpPr/>
            <p:nvPr/>
          </p:nvSpPr>
          <p:spPr>
            <a:xfrm>
              <a:off x="614362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F930C788-BD15-C7A6-07D3-B029B6ED2096}"/>
                </a:ext>
              </a:extLst>
            </p:cNvPr>
            <p:cNvSpPr/>
            <p:nvPr/>
          </p:nvSpPr>
          <p:spPr>
            <a:xfrm>
              <a:off x="6143625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28F4194B-9FF2-73CB-EF9B-557405C4B161}"/>
                </a:ext>
              </a:extLst>
            </p:cNvPr>
            <p:cNvSpPr/>
            <p:nvPr/>
          </p:nvSpPr>
          <p:spPr>
            <a:xfrm>
              <a:off x="614362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99D16DCA-F522-33FC-CEA9-D982C45F5498}"/>
                </a:ext>
              </a:extLst>
            </p:cNvPr>
            <p:cNvSpPr/>
            <p:nvPr/>
          </p:nvSpPr>
          <p:spPr>
            <a:xfrm>
              <a:off x="614362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C43DDE2C-4BE6-5FEC-79C8-97D50D0BB661}"/>
                </a:ext>
              </a:extLst>
            </p:cNvPr>
            <p:cNvSpPr/>
            <p:nvPr/>
          </p:nvSpPr>
          <p:spPr>
            <a:xfrm>
              <a:off x="614362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5A918F74-60B2-A349-3BD7-11425E1A79B5}"/>
                </a:ext>
              </a:extLst>
            </p:cNvPr>
            <p:cNvSpPr/>
            <p:nvPr/>
          </p:nvSpPr>
          <p:spPr>
            <a:xfrm>
              <a:off x="614362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F2CCF8A0-BC91-281E-9FE4-9A24A5509559}"/>
                </a:ext>
              </a:extLst>
            </p:cNvPr>
            <p:cNvSpPr/>
            <p:nvPr/>
          </p:nvSpPr>
          <p:spPr>
            <a:xfrm>
              <a:off x="614362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F6E3E137-E058-B87A-E712-71C5D44F4959}"/>
                </a:ext>
              </a:extLst>
            </p:cNvPr>
            <p:cNvSpPr/>
            <p:nvPr/>
          </p:nvSpPr>
          <p:spPr>
            <a:xfrm>
              <a:off x="614362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06B854F0-20D3-B4DA-94ED-DDC0002E6C07}"/>
                </a:ext>
              </a:extLst>
            </p:cNvPr>
            <p:cNvSpPr/>
            <p:nvPr/>
          </p:nvSpPr>
          <p:spPr>
            <a:xfrm>
              <a:off x="614362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4D14D12E-9322-A589-1C81-F4F289DE7594}"/>
                </a:ext>
              </a:extLst>
            </p:cNvPr>
            <p:cNvSpPr/>
            <p:nvPr/>
          </p:nvSpPr>
          <p:spPr>
            <a:xfrm>
              <a:off x="614362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E4AD7064-5E05-2030-E7BC-6C53D2439E97}"/>
                </a:ext>
              </a:extLst>
            </p:cNvPr>
            <p:cNvSpPr/>
            <p:nvPr/>
          </p:nvSpPr>
          <p:spPr>
            <a:xfrm>
              <a:off x="61436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39FE0E1E-4198-433C-92E0-BE733D4E484B}"/>
                </a:ext>
              </a:extLst>
            </p:cNvPr>
            <p:cNvSpPr/>
            <p:nvPr/>
          </p:nvSpPr>
          <p:spPr>
            <a:xfrm>
              <a:off x="61436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DC12E8C6-9A57-4D4C-30A8-4F738BD336CA}"/>
                </a:ext>
              </a:extLst>
            </p:cNvPr>
            <p:cNvSpPr/>
            <p:nvPr/>
          </p:nvSpPr>
          <p:spPr>
            <a:xfrm>
              <a:off x="61436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3EA3A4C9-303B-76C2-DE12-D75DBE106980}"/>
                </a:ext>
              </a:extLst>
            </p:cNvPr>
            <p:cNvSpPr/>
            <p:nvPr/>
          </p:nvSpPr>
          <p:spPr>
            <a:xfrm>
              <a:off x="61436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9C3F1E90-4CA4-22F6-AC85-979B5CBCE1A4}"/>
                </a:ext>
              </a:extLst>
            </p:cNvPr>
            <p:cNvSpPr/>
            <p:nvPr/>
          </p:nvSpPr>
          <p:spPr>
            <a:xfrm>
              <a:off x="6143625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87D61EF9-F18B-4FCF-1C71-10235CC3736D}"/>
                </a:ext>
              </a:extLst>
            </p:cNvPr>
            <p:cNvSpPr/>
            <p:nvPr/>
          </p:nvSpPr>
          <p:spPr>
            <a:xfrm>
              <a:off x="61436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132660BB-5FAC-7278-B301-823F8E0DFE5E}"/>
                </a:ext>
              </a:extLst>
            </p:cNvPr>
            <p:cNvSpPr/>
            <p:nvPr/>
          </p:nvSpPr>
          <p:spPr>
            <a:xfrm>
              <a:off x="61436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4D64242E-087B-B962-A3D2-0FB8844230DA}"/>
                </a:ext>
              </a:extLst>
            </p:cNvPr>
            <p:cNvSpPr/>
            <p:nvPr/>
          </p:nvSpPr>
          <p:spPr>
            <a:xfrm>
              <a:off x="61436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F497D59A-87F6-00D3-F256-EE9DDA609B32}"/>
                </a:ext>
              </a:extLst>
            </p:cNvPr>
            <p:cNvSpPr/>
            <p:nvPr/>
          </p:nvSpPr>
          <p:spPr>
            <a:xfrm>
              <a:off x="61436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6C394ACA-D31E-80C6-15C8-022EEA147B9C}"/>
                </a:ext>
              </a:extLst>
            </p:cNvPr>
            <p:cNvSpPr/>
            <p:nvPr/>
          </p:nvSpPr>
          <p:spPr>
            <a:xfrm>
              <a:off x="61436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F4453D38-6867-D5D5-9004-0E19B41EC105}"/>
                </a:ext>
              </a:extLst>
            </p:cNvPr>
            <p:cNvSpPr/>
            <p:nvPr/>
          </p:nvSpPr>
          <p:spPr>
            <a:xfrm>
              <a:off x="61436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912034DE-127F-5F66-B368-9AB3075F45A4}"/>
                </a:ext>
              </a:extLst>
            </p:cNvPr>
            <p:cNvSpPr/>
            <p:nvPr/>
          </p:nvSpPr>
          <p:spPr>
            <a:xfrm>
              <a:off x="624840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56E14938-E9AE-DD89-8E58-12374922D2E3}"/>
                </a:ext>
              </a:extLst>
            </p:cNvPr>
            <p:cNvSpPr/>
            <p:nvPr/>
          </p:nvSpPr>
          <p:spPr>
            <a:xfrm>
              <a:off x="624840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98779C51-B5CB-A736-EFD1-5B0E47B914C6}"/>
                </a:ext>
              </a:extLst>
            </p:cNvPr>
            <p:cNvSpPr/>
            <p:nvPr/>
          </p:nvSpPr>
          <p:spPr>
            <a:xfrm>
              <a:off x="624840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318C319E-CCF3-1A7C-12C2-DB7F05DEFA50}"/>
                </a:ext>
              </a:extLst>
            </p:cNvPr>
            <p:cNvSpPr/>
            <p:nvPr/>
          </p:nvSpPr>
          <p:spPr>
            <a:xfrm>
              <a:off x="62484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0573C945-9171-3909-AFCB-CDBDAB790E80}"/>
                </a:ext>
              </a:extLst>
            </p:cNvPr>
            <p:cNvSpPr/>
            <p:nvPr/>
          </p:nvSpPr>
          <p:spPr>
            <a:xfrm>
              <a:off x="62484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72FA9A2D-C462-8BCF-CB58-E89FEDF7D644}"/>
                </a:ext>
              </a:extLst>
            </p:cNvPr>
            <p:cNvSpPr/>
            <p:nvPr/>
          </p:nvSpPr>
          <p:spPr>
            <a:xfrm>
              <a:off x="624840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950D8D0E-C159-E404-0850-76EDEF692B1D}"/>
                </a:ext>
              </a:extLst>
            </p:cNvPr>
            <p:cNvSpPr/>
            <p:nvPr/>
          </p:nvSpPr>
          <p:spPr>
            <a:xfrm>
              <a:off x="62484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9757DE60-88DE-130E-FB01-11D13BB83458}"/>
                </a:ext>
              </a:extLst>
            </p:cNvPr>
            <p:cNvSpPr/>
            <p:nvPr/>
          </p:nvSpPr>
          <p:spPr>
            <a:xfrm>
              <a:off x="624840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2" name="Freeform 991">
              <a:extLst>
                <a:ext uri="{FF2B5EF4-FFF2-40B4-BE49-F238E27FC236}">
                  <a16:creationId xmlns:a16="http://schemas.microsoft.com/office/drawing/2014/main" id="{C194E360-BFC8-CC6E-1B0C-D5E5DCEC65B9}"/>
                </a:ext>
              </a:extLst>
            </p:cNvPr>
            <p:cNvSpPr/>
            <p:nvPr/>
          </p:nvSpPr>
          <p:spPr>
            <a:xfrm>
              <a:off x="62484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8E1B6DC7-80DB-A436-8678-95F2F5F5BC75}"/>
                </a:ext>
              </a:extLst>
            </p:cNvPr>
            <p:cNvSpPr/>
            <p:nvPr/>
          </p:nvSpPr>
          <p:spPr>
            <a:xfrm>
              <a:off x="62484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A9147B6D-C0C1-413C-F8A2-579FCF3F8DD1}"/>
                </a:ext>
              </a:extLst>
            </p:cNvPr>
            <p:cNvSpPr/>
            <p:nvPr/>
          </p:nvSpPr>
          <p:spPr>
            <a:xfrm>
              <a:off x="62484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F3E15A4D-AE41-D6BA-7452-2B9617122E25}"/>
                </a:ext>
              </a:extLst>
            </p:cNvPr>
            <p:cNvSpPr/>
            <p:nvPr/>
          </p:nvSpPr>
          <p:spPr>
            <a:xfrm>
              <a:off x="62484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3C68095C-FC3C-4D08-8FE0-F0584888F7A6}"/>
                </a:ext>
              </a:extLst>
            </p:cNvPr>
            <p:cNvSpPr/>
            <p:nvPr/>
          </p:nvSpPr>
          <p:spPr>
            <a:xfrm>
              <a:off x="62484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AC54CB01-FECA-D281-8762-DE39BCADC3A7}"/>
                </a:ext>
              </a:extLst>
            </p:cNvPr>
            <p:cNvSpPr/>
            <p:nvPr/>
          </p:nvSpPr>
          <p:spPr>
            <a:xfrm>
              <a:off x="624840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18FA9BC1-FD36-4164-483B-EF58D669F4E4}"/>
                </a:ext>
              </a:extLst>
            </p:cNvPr>
            <p:cNvSpPr/>
            <p:nvPr/>
          </p:nvSpPr>
          <p:spPr>
            <a:xfrm>
              <a:off x="624840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58B84D8D-F7E9-6F8A-2BA4-BE7FDBC955D0}"/>
                </a:ext>
              </a:extLst>
            </p:cNvPr>
            <p:cNvSpPr/>
            <p:nvPr/>
          </p:nvSpPr>
          <p:spPr>
            <a:xfrm>
              <a:off x="624840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1657F619-FC2E-38A2-B6F0-E2B8FD8D2C45}"/>
                </a:ext>
              </a:extLst>
            </p:cNvPr>
            <p:cNvSpPr/>
            <p:nvPr/>
          </p:nvSpPr>
          <p:spPr>
            <a:xfrm>
              <a:off x="624840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943E8284-E84A-CAC2-B1FA-DB292D4145BF}"/>
                </a:ext>
              </a:extLst>
            </p:cNvPr>
            <p:cNvSpPr/>
            <p:nvPr/>
          </p:nvSpPr>
          <p:spPr>
            <a:xfrm>
              <a:off x="624840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C929176E-6E93-FB13-424D-C5EAFFBA9041}"/>
                </a:ext>
              </a:extLst>
            </p:cNvPr>
            <p:cNvSpPr/>
            <p:nvPr/>
          </p:nvSpPr>
          <p:spPr>
            <a:xfrm>
              <a:off x="635317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4D5C6554-69A0-2603-5298-9D1CCE1C41CA}"/>
                </a:ext>
              </a:extLst>
            </p:cNvPr>
            <p:cNvSpPr/>
            <p:nvPr/>
          </p:nvSpPr>
          <p:spPr>
            <a:xfrm>
              <a:off x="635317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60AF92A2-A2C1-541E-D3FB-69A1384BB9C4}"/>
                </a:ext>
              </a:extLst>
            </p:cNvPr>
            <p:cNvSpPr/>
            <p:nvPr/>
          </p:nvSpPr>
          <p:spPr>
            <a:xfrm>
              <a:off x="6353175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3FDB4322-B28A-CF69-950E-829FBBFD4CB1}"/>
                </a:ext>
              </a:extLst>
            </p:cNvPr>
            <p:cNvSpPr/>
            <p:nvPr/>
          </p:nvSpPr>
          <p:spPr>
            <a:xfrm>
              <a:off x="635317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32BDB78B-59C8-9A4B-5017-4935E0F27C24}"/>
                </a:ext>
              </a:extLst>
            </p:cNvPr>
            <p:cNvSpPr/>
            <p:nvPr/>
          </p:nvSpPr>
          <p:spPr>
            <a:xfrm>
              <a:off x="63531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31BD7144-380A-CCB6-4D73-8A8ED4ACBDBA}"/>
                </a:ext>
              </a:extLst>
            </p:cNvPr>
            <p:cNvSpPr/>
            <p:nvPr/>
          </p:nvSpPr>
          <p:spPr>
            <a:xfrm>
              <a:off x="635317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A6471D3A-F617-DDEE-65F3-F577AA7C10F5}"/>
                </a:ext>
              </a:extLst>
            </p:cNvPr>
            <p:cNvSpPr/>
            <p:nvPr/>
          </p:nvSpPr>
          <p:spPr>
            <a:xfrm>
              <a:off x="635317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A8A4FF0E-2958-E208-B09B-4DD2B36DEDB0}"/>
                </a:ext>
              </a:extLst>
            </p:cNvPr>
            <p:cNvSpPr/>
            <p:nvPr/>
          </p:nvSpPr>
          <p:spPr>
            <a:xfrm>
              <a:off x="63531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E21AC311-088E-39C2-CEE3-DC8DAB0C8BDC}"/>
                </a:ext>
              </a:extLst>
            </p:cNvPr>
            <p:cNvSpPr/>
            <p:nvPr/>
          </p:nvSpPr>
          <p:spPr>
            <a:xfrm>
              <a:off x="63531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3B74BFC6-E143-CDFA-F55E-09F1CC38354F}"/>
                </a:ext>
              </a:extLst>
            </p:cNvPr>
            <p:cNvSpPr/>
            <p:nvPr/>
          </p:nvSpPr>
          <p:spPr>
            <a:xfrm>
              <a:off x="635317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0A004CDD-F574-BE31-2545-315342902C36}"/>
                </a:ext>
              </a:extLst>
            </p:cNvPr>
            <p:cNvSpPr/>
            <p:nvPr/>
          </p:nvSpPr>
          <p:spPr>
            <a:xfrm>
              <a:off x="63531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C0477436-55DA-C523-A4E4-CEC8972F67C7}"/>
                </a:ext>
              </a:extLst>
            </p:cNvPr>
            <p:cNvSpPr/>
            <p:nvPr/>
          </p:nvSpPr>
          <p:spPr>
            <a:xfrm>
              <a:off x="6353175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5A51FC6D-BDE7-D4C4-EC78-1297BFC4A420}"/>
                </a:ext>
              </a:extLst>
            </p:cNvPr>
            <p:cNvSpPr/>
            <p:nvPr/>
          </p:nvSpPr>
          <p:spPr>
            <a:xfrm>
              <a:off x="635317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A3E559E3-3AC6-60F2-3047-F99C7B278AC8}"/>
                </a:ext>
              </a:extLst>
            </p:cNvPr>
            <p:cNvSpPr/>
            <p:nvPr/>
          </p:nvSpPr>
          <p:spPr>
            <a:xfrm>
              <a:off x="63531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89A2DAEF-041E-9731-5D59-1880D3D0930A}"/>
                </a:ext>
              </a:extLst>
            </p:cNvPr>
            <p:cNvSpPr/>
            <p:nvPr/>
          </p:nvSpPr>
          <p:spPr>
            <a:xfrm>
              <a:off x="6457950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36F578EC-DFAF-905A-73B0-1C2A17A6175C}"/>
                </a:ext>
              </a:extLst>
            </p:cNvPr>
            <p:cNvSpPr/>
            <p:nvPr/>
          </p:nvSpPr>
          <p:spPr>
            <a:xfrm>
              <a:off x="645795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E4780375-9D38-33DD-5EF6-E05A839805B5}"/>
                </a:ext>
              </a:extLst>
            </p:cNvPr>
            <p:cNvSpPr/>
            <p:nvPr/>
          </p:nvSpPr>
          <p:spPr>
            <a:xfrm>
              <a:off x="645795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DF164FD8-43AE-9D00-9967-5EC9B8BF5B04}"/>
                </a:ext>
              </a:extLst>
            </p:cNvPr>
            <p:cNvSpPr/>
            <p:nvPr/>
          </p:nvSpPr>
          <p:spPr>
            <a:xfrm>
              <a:off x="64579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CD09E3DF-39BC-CA14-573F-17E1ECDF22FB}"/>
                </a:ext>
              </a:extLst>
            </p:cNvPr>
            <p:cNvSpPr/>
            <p:nvPr/>
          </p:nvSpPr>
          <p:spPr>
            <a:xfrm>
              <a:off x="645795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9E4DC628-0773-D5AC-4D5C-4251BBFA0EB6}"/>
                </a:ext>
              </a:extLst>
            </p:cNvPr>
            <p:cNvSpPr/>
            <p:nvPr/>
          </p:nvSpPr>
          <p:spPr>
            <a:xfrm>
              <a:off x="645795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75296AB3-DC22-9633-99B4-7BA05F257043}"/>
                </a:ext>
              </a:extLst>
            </p:cNvPr>
            <p:cNvSpPr/>
            <p:nvPr/>
          </p:nvSpPr>
          <p:spPr>
            <a:xfrm>
              <a:off x="645795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6984EAA0-2F7E-386F-A56D-F1F0347D1558}"/>
                </a:ext>
              </a:extLst>
            </p:cNvPr>
            <p:cNvSpPr/>
            <p:nvPr/>
          </p:nvSpPr>
          <p:spPr>
            <a:xfrm>
              <a:off x="64579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 1023">
              <a:extLst>
                <a:ext uri="{FF2B5EF4-FFF2-40B4-BE49-F238E27FC236}">
                  <a16:creationId xmlns:a16="http://schemas.microsoft.com/office/drawing/2014/main" id="{473FE728-A65A-1691-E420-93D27C7294E1}"/>
                </a:ext>
              </a:extLst>
            </p:cNvPr>
            <p:cNvSpPr/>
            <p:nvPr/>
          </p:nvSpPr>
          <p:spPr>
            <a:xfrm>
              <a:off x="64579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 1024">
              <a:extLst>
                <a:ext uri="{FF2B5EF4-FFF2-40B4-BE49-F238E27FC236}">
                  <a16:creationId xmlns:a16="http://schemas.microsoft.com/office/drawing/2014/main" id="{1482FC48-98B3-3E45-DFB9-66B7E41EED4F}"/>
                </a:ext>
              </a:extLst>
            </p:cNvPr>
            <p:cNvSpPr/>
            <p:nvPr/>
          </p:nvSpPr>
          <p:spPr>
            <a:xfrm>
              <a:off x="64579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 1025">
              <a:extLst>
                <a:ext uri="{FF2B5EF4-FFF2-40B4-BE49-F238E27FC236}">
                  <a16:creationId xmlns:a16="http://schemas.microsoft.com/office/drawing/2014/main" id="{5748B350-E51F-DF24-D6FA-FF834D70E0F6}"/>
                </a:ext>
              </a:extLst>
            </p:cNvPr>
            <p:cNvSpPr/>
            <p:nvPr/>
          </p:nvSpPr>
          <p:spPr>
            <a:xfrm>
              <a:off x="64579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 1026">
              <a:extLst>
                <a:ext uri="{FF2B5EF4-FFF2-40B4-BE49-F238E27FC236}">
                  <a16:creationId xmlns:a16="http://schemas.microsoft.com/office/drawing/2014/main" id="{4D2E6174-F80A-29AE-30F7-744960901615}"/>
                </a:ext>
              </a:extLst>
            </p:cNvPr>
            <p:cNvSpPr/>
            <p:nvPr/>
          </p:nvSpPr>
          <p:spPr>
            <a:xfrm>
              <a:off x="645795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 1027">
              <a:extLst>
                <a:ext uri="{FF2B5EF4-FFF2-40B4-BE49-F238E27FC236}">
                  <a16:creationId xmlns:a16="http://schemas.microsoft.com/office/drawing/2014/main" id="{8DEA3857-CC14-CD8D-F019-D053693DFF22}"/>
                </a:ext>
              </a:extLst>
            </p:cNvPr>
            <p:cNvSpPr/>
            <p:nvPr/>
          </p:nvSpPr>
          <p:spPr>
            <a:xfrm>
              <a:off x="64579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F4E5681E-1F06-4CED-7B92-096D199E082E}"/>
                </a:ext>
              </a:extLst>
            </p:cNvPr>
            <p:cNvSpPr/>
            <p:nvPr/>
          </p:nvSpPr>
          <p:spPr>
            <a:xfrm>
              <a:off x="645795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 1029">
              <a:extLst>
                <a:ext uri="{FF2B5EF4-FFF2-40B4-BE49-F238E27FC236}">
                  <a16:creationId xmlns:a16="http://schemas.microsoft.com/office/drawing/2014/main" id="{A84206FA-287E-B3FE-394C-05F8E740FAF0}"/>
                </a:ext>
              </a:extLst>
            </p:cNvPr>
            <p:cNvSpPr/>
            <p:nvPr/>
          </p:nvSpPr>
          <p:spPr>
            <a:xfrm>
              <a:off x="64579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 1030">
              <a:extLst>
                <a:ext uri="{FF2B5EF4-FFF2-40B4-BE49-F238E27FC236}">
                  <a16:creationId xmlns:a16="http://schemas.microsoft.com/office/drawing/2014/main" id="{B1817DBE-5411-0ECC-7351-C1FABF1B0043}"/>
                </a:ext>
              </a:extLst>
            </p:cNvPr>
            <p:cNvSpPr/>
            <p:nvPr/>
          </p:nvSpPr>
          <p:spPr>
            <a:xfrm>
              <a:off x="6457950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 1031">
              <a:extLst>
                <a:ext uri="{FF2B5EF4-FFF2-40B4-BE49-F238E27FC236}">
                  <a16:creationId xmlns:a16="http://schemas.microsoft.com/office/drawing/2014/main" id="{D249A277-1F84-DC3C-791D-F01A6D877655}"/>
                </a:ext>
              </a:extLst>
            </p:cNvPr>
            <p:cNvSpPr/>
            <p:nvPr/>
          </p:nvSpPr>
          <p:spPr>
            <a:xfrm>
              <a:off x="6457950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3" name="Freeform 1032">
              <a:extLst>
                <a:ext uri="{FF2B5EF4-FFF2-40B4-BE49-F238E27FC236}">
                  <a16:creationId xmlns:a16="http://schemas.microsoft.com/office/drawing/2014/main" id="{7A49ABAD-887E-5B5A-88E6-A3388B6D120B}"/>
                </a:ext>
              </a:extLst>
            </p:cNvPr>
            <p:cNvSpPr/>
            <p:nvPr/>
          </p:nvSpPr>
          <p:spPr>
            <a:xfrm>
              <a:off x="656272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4" name="Freeform 1033">
              <a:extLst>
                <a:ext uri="{FF2B5EF4-FFF2-40B4-BE49-F238E27FC236}">
                  <a16:creationId xmlns:a16="http://schemas.microsoft.com/office/drawing/2014/main" id="{A992AADF-7034-1B98-50C2-66F34D49C0A7}"/>
                </a:ext>
              </a:extLst>
            </p:cNvPr>
            <p:cNvSpPr/>
            <p:nvPr/>
          </p:nvSpPr>
          <p:spPr>
            <a:xfrm>
              <a:off x="656272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 1034">
              <a:extLst>
                <a:ext uri="{FF2B5EF4-FFF2-40B4-BE49-F238E27FC236}">
                  <a16:creationId xmlns:a16="http://schemas.microsoft.com/office/drawing/2014/main" id="{D09482EA-BEE1-8910-DBE2-74DE1A54452A}"/>
                </a:ext>
              </a:extLst>
            </p:cNvPr>
            <p:cNvSpPr/>
            <p:nvPr/>
          </p:nvSpPr>
          <p:spPr>
            <a:xfrm>
              <a:off x="656272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 1035">
              <a:extLst>
                <a:ext uri="{FF2B5EF4-FFF2-40B4-BE49-F238E27FC236}">
                  <a16:creationId xmlns:a16="http://schemas.microsoft.com/office/drawing/2014/main" id="{7399423B-1917-6722-2BF5-8015774CA237}"/>
                </a:ext>
              </a:extLst>
            </p:cNvPr>
            <p:cNvSpPr/>
            <p:nvPr/>
          </p:nvSpPr>
          <p:spPr>
            <a:xfrm>
              <a:off x="656272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F881AB6C-2B8F-E686-C609-B97D6F80E897}"/>
                </a:ext>
              </a:extLst>
            </p:cNvPr>
            <p:cNvSpPr/>
            <p:nvPr/>
          </p:nvSpPr>
          <p:spPr>
            <a:xfrm>
              <a:off x="656272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1D042540-A7F6-4072-828C-3FC1178CF127}"/>
                </a:ext>
              </a:extLst>
            </p:cNvPr>
            <p:cNvSpPr/>
            <p:nvPr/>
          </p:nvSpPr>
          <p:spPr>
            <a:xfrm>
              <a:off x="65627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6CA8EF88-9C52-C626-92CA-D82CFD441E86}"/>
                </a:ext>
              </a:extLst>
            </p:cNvPr>
            <p:cNvSpPr/>
            <p:nvPr/>
          </p:nvSpPr>
          <p:spPr>
            <a:xfrm>
              <a:off x="65627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 1039">
              <a:extLst>
                <a:ext uri="{FF2B5EF4-FFF2-40B4-BE49-F238E27FC236}">
                  <a16:creationId xmlns:a16="http://schemas.microsoft.com/office/drawing/2014/main" id="{FCBD8CD1-1BD2-46ED-0504-0D1A597E6DEE}"/>
                </a:ext>
              </a:extLst>
            </p:cNvPr>
            <p:cNvSpPr/>
            <p:nvPr/>
          </p:nvSpPr>
          <p:spPr>
            <a:xfrm>
              <a:off x="65627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BC8B14F6-EFF4-0BFE-A1C6-EBF2A5A78B9C}"/>
                </a:ext>
              </a:extLst>
            </p:cNvPr>
            <p:cNvSpPr/>
            <p:nvPr/>
          </p:nvSpPr>
          <p:spPr>
            <a:xfrm>
              <a:off x="65627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 1041">
              <a:extLst>
                <a:ext uri="{FF2B5EF4-FFF2-40B4-BE49-F238E27FC236}">
                  <a16:creationId xmlns:a16="http://schemas.microsoft.com/office/drawing/2014/main" id="{8BB2DA16-B82E-D3DA-7525-31A68D367956}"/>
                </a:ext>
              </a:extLst>
            </p:cNvPr>
            <p:cNvSpPr/>
            <p:nvPr/>
          </p:nvSpPr>
          <p:spPr>
            <a:xfrm>
              <a:off x="65627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 1042">
              <a:extLst>
                <a:ext uri="{FF2B5EF4-FFF2-40B4-BE49-F238E27FC236}">
                  <a16:creationId xmlns:a16="http://schemas.microsoft.com/office/drawing/2014/main" id="{09B93266-EB58-C615-6C47-A5EE80C9DE3D}"/>
                </a:ext>
              </a:extLst>
            </p:cNvPr>
            <p:cNvSpPr/>
            <p:nvPr/>
          </p:nvSpPr>
          <p:spPr>
            <a:xfrm>
              <a:off x="65627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 1043">
              <a:extLst>
                <a:ext uri="{FF2B5EF4-FFF2-40B4-BE49-F238E27FC236}">
                  <a16:creationId xmlns:a16="http://schemas.microsoft.com/office/drawing/2014/main" id="{BA8D7DC1-74AB-D51E-7585-D7D3170A7F53}"/>
                </a:ext>
              </a:extLst>
            </p:cNvPr>
            <p:cNvSpPr/>
            <p:nvPr/>
          </p:nvSpPr>
          <p:spPr>
            <a:xfrm>
              <a:off x="65627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 1044">
              <a:extLst>
                <a:ext uri="{FF2B5EF4-FFF2-40B4-BE49-F238E27FC236}">
                  <a16:creationId xmlns:a16="http://schemas.microsoft.com/office/drawing/2014/main" id="{ABAE72B6-2031-9F8B-4AC1-4BB3E795A1D4}"/>
                </a:ext>
              </a:extLst>
            </p:cNvPr>
            <p:cNvSpPr/>
            <p:nvPr/>
          </p:nvSpPr>
          <p:spPr>
            <a:xfrm>
              <a:off x="65627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6" name="Freeform 1045">
              <a:extLst>
                <a:ext uri="{FF2B5EF4-FFF2-40B4-BE49-F238E27FC236}">
                  <a16:creationId xmlns:a16="http://schemas.microsoft.com/office/drawing/2014/main" id="{73B098AE-8C28-AC51-759D-634F1A43FF09}"/>
                </a:ext>
              </a:extLst>
            </p:cNvPr>
            <p:cNvSpPr/>
            <p:nvPr/>
          </p:nvSpPr>
          <p:spPr>
            <a:xfrm>
              <a:off x="6667500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7" name="Freeform 1046">
              <a:extLst>
                <a:ext uri="{FF2B5EF4-FFF2-40B4-BE49-F238E27FC236}">
                  <a16:creationId xmlns:a16="http://schemas.microsoft.com/office/drawing/2014/main" id="{68D5FAE9-8886-D045-6401-25A72FFAF093}"/>
                </a:ext>
              </a:extLst>
            </p:cNvPr>
            <p:cNvSpPr/>
            <p:nvPr/>
          </p:nvSpPr>
          <p:spPr>
            <a:xfrm>
              <a:off x="666750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8" name="Freeform 1047">
              <a:extLst>
                <a:ext uri="{FF2B5EF4-FFF2-40B4-BE49-F238E27FC236}">
                  <a16:creationId xmlns:a16="http://schemas.microsoft.com/office/drawing/2014/main" id="{3034E8C2-A2B9-7998-4A6B-02CB8EAD73E4}"/>
                </a:ext>
              </a:extLst>
            </p:cNvPr>
            <p:cNvSpPr/>
            <p:nvPr/>
          </p:nvSpPr>
          <p:spPr>
            <a:xfrm>
              <a:off x="666750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 1048">
              <a:extLst>
                <a:ext uri="{FF2B5EF4-FFF2-40B4-BE49-F238E27FC236}">
                  <a16:creationId xmlns:a16="http://schemas.microsoft.com/office/drawing/2014/main" id="{8F402862-686F-581A-F501-073F5EF35653}"/>
                </a:ext>
              </a:extLst>
            </p:cNvPr>
            <p:cNvSpPr/>
            <p:nvPr/>
          </p:nvSpPr>
          <p:spPr>
            <a:xfrm>
              <a:off x="66675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0" name="Freeform 1049">
              <a:extLst>
                <a:ext uri="{FF2B5EF4-FFF2-40B4-BE49-F238E27FC236}">
                  <a16:creationId xmlns:a16="http://schemas.microsoft.com/office/drawing/2014/main" id="{0FF18FB8-68DB-9C28-1042-2A48622A2DE4}"/>
                </a:ext>
              </a:extLst>
            </p:cNvPr>
            <p:cNvSpPr/>
            <p:nvPr/>
          </p:nvSpPr>
          <p:spPr>
            <a:xfrm>
              <a:off x="666750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1" name="Freeform 1050">
              <a:extLst>
                <a:ext uri="{FF2B5EF4-FFF2-40B4-BE49-F238E27FC236}">
                  <a16:creationId xmlns:a16="http://schemas.microsoft.com/office/drawing/2014/main" id="{FA8C6846-55BE-2B38-6ED8-B5252084D58C}"/>
                </a:ext>
              </a:extLst>
            </p:cNvPr>
            <p:cNvSpPr/>
            <p:nvPr/>
          </p:nvSpPr>
          <p:spPr>
            <a:xfrm>
              <a:off x="666750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 1051">
              <a:extLst>
                <a:ext uri="{FF2B5EF4-FFF2-40B4-BE49-F238E27FC236}">
                  <a16:creationId xmlns:a16="http://schemas.microsoft.com/office/drawing/2014/main" id="{AAA914BC-96F5-9DEE-A3E6-F97BC6D3E44B}"/>
                </a:ext>
              </a:extLst>
            </p:cNvPr>
            <p:cNvSpPr/>
            <p:nvPr/>
          </p:nvSpPr>
          <p:spPr>
            <a:xfrm>
              <a:off x="66675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 1052">
              <a:extLst>
                <a:ext uri="{FF2B5EF4-FFF2-40B4-BE49-F238E27FC236}">
                  <a16:creationId xmlns:a16="http://schemas.microsoft.com/office/drawing/2014/main" id="{4B6CD53A-038A-97FD-75AA-852B9340D184}"/>
                </a:ext>
              </a:extLst>
            </p:cNvPr>
            <p:cNvSpPr/>
            <p:nvPr/>
          </p:nvSpPr>
          <p:spPr>
            <a:xfrm>
              <a:off x="666750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 1053">
              <a:extLst>
                <a:ext uri="{FF2B5EF4-FFF2-40B4-BE49-F238E27FC236}">
                  <a16:creationId xmlns:a16="http://schemas.microsoft.com/office/drawing/2014/main" id="{5800AEE8-C8A3-3A64-1915-EEF152050627}"/>
                </a:ext>
              </a:extLst>
            </p:cNvPr>
            <p:cNvSpPr/>
            <p:nvPr/>
          </p:nvSpPr>
          <p:spPr>
            <a:xfrm>
              <a:off x="66675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 1054">
              <a:extLst>
                <a:ext uri="{FF2B5EF4-FFF2-40B4-BE49-F238E27FC236}">
                  <a16:creationId xmlns:a16="http://schemas.microsoft.com/office/drawing/2014/main" id="{57B5F741-5F73-8E2D-A1B8-2E383D1D33DD}"/>
                </a:ext>
              </a:extLst>
            </p:cNvPr>
            <p:cNvSpPr/>
            <p:nvPr/>
          </p:nvSpPr>
          <p:spPr>
            <a:xfrm>
              <a:off x="66675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 1055">
              <a:extLst>
                <a:ext uri="{FF2B5EF4-FFF2-40B4-BE49-F238E27FC236}">
                  <a16:creationId xmlns:a16="http://schemas.microsoft.com/office/drawing/2014/main" id="{2ECE3AB1-EFFB-E904-50EC-C88BC3ED149E}"/>
                </a:ext>
              </a:extLst>
            </p:cNvPr>
            <p:cNvSpPr/>
            <p:nvPr/>
          </p:nvSpPr>
          <p:spPr>
            <a:xfrm>
              <a:off x="66675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 1056">
              <a:extLst>
                <a:ext uri="{FF2B5EF4-FFF2-40B4-BE49-F238E27FC236}">
                  <a16:creationId xmlns:a16="http://schemas.microsoft.com/office/drawing/2014/main" id="{B1D6FC69-497A-AA43-341C-6FB458F7580F}"/>
                </a:ext>
              </a:extLst>
            </p:cNvPr>
            <p:cNvSpPr/>
            <p:nvPr/>
          </p:nvSpPr>
          <p:spPr>
            <a:xfrm>
              <a:off x="66675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 1057">
              <a:extLst>
                <a:ext uri="{FF2B5EF4-FFF2-40B4-BE49-F238E27FC236}">
                  <a16:creationId xmlns:a16="http://schemas.microsoft.com/office/drawing/2014/main" id="{C65D8DD2-797D-1F9B-5FDD-0C3431BDE738}"/>
                </a:ext>
              </a:extLst>
            </p:cNvPr>
            <p:cNvSpPr/>
            <p:nvPr/>
          </p:nvSpPr>
          <p:spPr>
            <a:xfrm>
              <a:off x="66675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 1058">
              <a:extLst>
                <a:ext uri="{FF2B5EF4-FFF2-40B4-BE49-F238E27FC236}">
                  <a16:creationId xmlns:a16="http://schemas.microsoft.com/office/drawing/2014/main" id="{DBEEA8BD-AAC9-038B-E422-C288CC70FB47}"/>
                </a:ext>
              </a:extLst>
            </p:cNvPr>
            <p:cNvSpPr/>
            <p:nvPr/>
          </p:nvSpPr>
          <p:spPr>
            <a:xfrm>
              <a:off x="666750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 1059">
              <a:extLst>
                <a:ext uri="{FF2B5EF4-FFF2-40B4-BE49-F238E27FC236}">
                  <a16:creationId xmlns:a16="http://schemas.microsoft.com/office/drawing/2014/main" id="{9C0845B0-8838-1808-76D8-1C9972F91362}"/>
                </a:ext>
              </a:extLst>
            </p:cNvPr>
            <p:cNvSpPr/>
            <p:nvPr/>
          </p:nvSpPr>
          <p:spPr>
            <a:xfrm>
              <a:off x="666750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 1060">
              <a:extLst>
                <a:ext uri="{FF2B5EF4-FFF2-40B4-BE49-F238E27FC236}">
                  <a16:creationId xmlns:a16="http://schemas.microsoft.com/office/drawing/2014/main" id="{D75893E2-BBB2-16B5-F724-F7F8907C42EC}"/>
                </a:ext>
              </a:extLst>
            </p:cNvPr>
            <p:cNvSpPr/>
            <p:nvPr/>
          </p:nvSpPr>
          <p:spPr>
            <a:xfrm>
              <a:off x="666750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 1061">
              <a:extLst>
                <a:ext uri="{FF2B5EF4-FFF2-40B4-BE49-F238E27FC236}">
                  <a16:creationId xmlns:a16="http://schemas.microsoft.com/office/drawing/2014/main" id="{DE0D2E4B-5785-7F5E-7038-5E8498022979}"/>
                </a:ext>
              </a:extLst>
            </p:cNvPr>
            <p:cNvSpPr/>
            <p:nvPr/>
          </p:nvSpPr>
          <p:spPr>
            <a:xfrm>
              <a:off x="677227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 1062">
              <a:extLst>
                <a:ext uri="{FF2B5EF4-FFF2-40B4-BE49-F238E27FC236}">
                  <a16:creationId xmlns:a16="http://schemas.microsoft.com/office/drawing/2014/main" id="{4C4E45DD-FFB0-6D11-B57E-C13F128CA39F}"/>
                </a:ext>
              </a:extLst>
            </p:cNvPr>
            <p:cNvSpPr/>
            <p:nvPr/>
          </p:nvSpPr>
          <p:spPr>
            <a:xfrm>
              <a:off x="6772275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 1063">
              <a:extLst>
                <a:ext uri="{FF2B5EF4-FFF2-40B4-BE49-F238E27FC236}">
                  <a16:creationId xmlns:a16="http://schemas.microsoft.com/office/drawing/2014/main" id="{093C84F7-4608-DB5B-0D55-3E373ACB0581}"/>
                </a:ext>
              </a:extLst>
            </p:cNvPr>
            <p:cNvSpPr/>
            <p:nvPr/>
          </p:nvSpPr>
          <p:spPr>
            <a:xfrm>
              <a:off x="67722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5" name="Freeform 1064">
              <a:extLst>
                <a:ext uri="{FF2B5EF4-FFF2-40B4-BE49-F238E27FC236}">
                  <a16:creationId xmlns:a16="http://schemas.microsoft.com/office/drawing/2014/main" id="{5B5C727E-F90A-A2D2-A32A-BD98EFBCBD57}"/>
                </a:ext>
              </a:extLst>
            </p:cNvPr>
            <p:cNvSpPr/>
            <p:nvPr/>
          </p:nvSpPr>
          <p:spPr>
            <a:xfrm>
              <a:off x="677227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6" name="Freeform 1065">
              <a:extLst>
                <a:ext uri="{FF2B5EF4-FFF2-40B4-BE49-F238E27FC236}">
                  <a16:creationId xmlns:a16="http://schemas.microsoft.com/office/drawing/2014/main" id="{4FD1AD9B-2D82-DB10-E05A-0678F41B37B5}"/>
                </a:ext>
              </a:extLst>
            </p:cNvPr>
            <p:cNvSpPr/>
            <p:nvPr/>
          </p:nvSpPr>
          <p:spPr>
            <a:xfrm>
              <a:off x="67722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7" name="Freeform 1066">
              <a:extLst>
                <a:ext uri="{FF2B5EF4-FFF2-40B4-BE49-F238E27FC236}">
                  <a16:creationId xmlns:a16="http://schemas.microsoft.com/office/drawing/2014/main" id="{1C8EBCAC-9511-40B3-AF78-6EF5B6D785C8}"/>
                </a:ext>
              </a:extLst>
            </p:cNvPr>
            <p:cNvSpPr/>
            <p:nvPr/>
          </p:nvSpPr>
          <p:spPr>
            <a:xfrm>
              <a:off x="67722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 1067">
              <a:extLst>
                <a:ext uri="{FF2B5EF4-FFF2-40B4-BE49-F238E27FC236}">
                  <a16:creationId xmlns:a16="http://schemas.microsoft.com/office/drawing/2014/main" id="{781A0F8A-D6B9-DA7D-A981-BDD249A01D29}"/>
                </a:ext>
              </a:extLst>
            </p:cNvPr>
            <p:cNvSpPr/>
            <p:nvPr/>
          </p:nvSpPr>
          <p:spPr>
            <a:xfrm>
              <a:off x="677227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 1068">
              <a:extLst>
                <a:ext uri="{FF2B5EF4-FFF2-40B4-BE49-F238E27FC236}">
                  <a16:creationId xmlns:a16="http://schemas.microsoft.com/office/drawing/2014/main" id="{BCE6397F-B20F-D5EA-6D8E-4D75939CF5EB}"/>
                </a:ext>
              </a:extLst>
            </p:cNvPr>
            <p:cNvSpPr/>
            <p:nvPr/>
          </p:nvSpPr>
          <p:spPr>
            <a:xfrm>
              <a:off x="67722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 1069">
              <a:extLst>
                <a:ext uri="{FF2B5EF4-FFF2-40B4-BE49-F238E27FC236}">
                  <a16:creationId xmlns:a16="http://schemas.microsoft.com/office/drawing/2014/main" id="{7762875D-1736-D641-6D9D-A607422045CC}"/>
                </a:ext>
              </a:extLst>
            </p:cNvPr>
            <p:cNvSpPr/>
            <p:nvPr/>
          </p:nvSpPr>
          <p:spPr>
            <a:xfrm>
              <a:off x="677227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 1070">
              <a:extLst>
                <a:ext uri="{FF2B5EF4-FFF2-40B4-BE49-F238E27FC236}">
                  <a16:creationId xmlns:a16="http://schemas.microsoft.com/office/drawing/2014/main" id="{95842B03-2B57-70F0-7432-E93620D16785}"/>
                </a:ext>
              </a:extLst>
            </p:cNvPr>
            <p:cNvSpPr/>
            <p:nvPr/>
          </p:nvSpPr>
          <p:spPr>
            <a:xfrm>
              <a:off x="67722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 1071">
              <a:extLst>
                <a:ext uri="{FF2B5EF4-FFF2-40B4-BE49-F238E27FC236}">
                  <a16:creationId xmlns:a16="http://schemas.microsoft.com/office/drawing/2014/main" id="{98A838DF-1DE5-BFF8-C5B1-7013DA9CEDCC}"/>
                </a:ext>
              </a:extLst>
            </p:cNvPr>
            <p:cNvSpPr/>
            <p:nvPr/>
          </p:nvSpPr>
          <p:spPr>
            <a:xfrm>
              <a:off x="677227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F5B2E783-D159-78E4-40EF-8D7F543A044C}"/>
                </a:ext>
              </a:extLst>
            </p:cNvPr>
            <p:cNvSpPr/>
            <p:nvPr/>
          </p:nvSpPr>
          <p:spPr>
            <a:xfrm>
              <a:off x="67722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EBF7AB4-86BE-34FD-D3D6-372E51A59A60}"/>
                </a:ext>
              </a:extLst>
            </p:cNvPr>
            <p:cNvSpPr/>
            <p:nvPr/>
          </p:nvSpPr>
          <p:spPr>
            <a:xfrm>
              <a:off x="67722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015551E2-7C72-4382-3B91-11C8C3EDF43A}"/>
                </a:ext>
              </a:extLst>
            </p:cNvPr>
            <p:cNvSpPr/>
            <p:nvPr/>
          </p:nvSpPr>
          <p:spPr>
            <a:xfrm>
              <a:off x="6877050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C27B3ED4-8E5D-0A62-69CD-24E76AE0F848}"/>
                </a:ext>
              </a:extLst>
            </p:cNvPr>
            <p:cNvSpPr/>
            <p:nvPr/>
          </p:nvSpPr>
          <p:spPr>
            <a:xfrm>
              <a:off x="687705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7" name="Freeform 1076">
              <a:extLst>
                <a:ext uri="{FF2B5EF4-FFF2-40B4-BE49-F238E27FC236}">
                  <a16:creationId xmlns:a16="http://schemas.microsoft.com/office/drawing/2014/main" id="{6FD0A9FC-05E4-582E-D091-7F7474D4B944}"/>
                </a:ext>
              </a:extLst>
            </p:cNvPr>
            <p:cNvSpPr/>
            <p:nvPr/>
          </p:nvSpPr>
          <p:spPr>
            <a:xfrm>
              <a:off x="687705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8" name="Freeform 1077">
              <a:extLst>
                <a:ext uri="{FF2B5EF4-FFF2-40B4-BE49-F238E27FC236}">
                  <a16:creationId xmlns:a16="http://schemas.microsoft.com/office/drawing/2014/main" id="{E34A14B6-4270-FF6D-1601-4E26A79713CB}"/>
                </a:ext>
              </a:extLst>
            </p:cNvPr>
            <p:cNvSpPr/>
            <p:nvPr/>
          </p:nvSpPr>
          <p:spPr>
            <a:xfrm>
              <a:off x="687705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9" name="Freeform 1078">
              <a:extLst>
                <a:ext uri="{FF2B5EF4-FFF2-40B4-BE49-F238E27FC236}">
                  <a16:creationId xmlns:a16="http://schemas.microsoft.com/office/drawing/2014/main" id="{2FF517AC-E0E2-C9EA-7C1E-EB4C5AEFE2C9}"/>
                </a:ext>
              </a:extLst>
            </p:cNvPr>
            <p:cNvSpPr/>
            <p:nvPr/>
          </p:nvSpPr>
          <p:spPr>
            <a:xfrm>
              <a:off x="68770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0" name="Freeform 1079">
              <a:extLst>
                <a:ext uri="{FF2B5EF4-FFF2-40B4-BE49-F238E27FC236}">
                  <a16:creationId xmlns:a16="http://schemas.microsoft.com/office/drawing/2014/main" id="{0E013C12-9F68-967F-F238-2CC70F7B2D90}"/>
                </a:ext>
              </a:extLst>
            </p:cNvPr>
            <p:cNvSpPr/>
            <p:nvPr/>
          </p:nvSpPr>
          <p:spPr>
            <a:xfrm>
              <a:off x="687705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1" name="Freeform 1080">
              <a:extLst>
                <a:ext uri="{FF2B5EF4-FFF2-40B4-BE49-F238E27FC236}">
                  <a16:creationId xmlns:a16="http://schemas.microsoft.com/office/drawing/2014/main" id="{EDEAB8AB-2BDB-618A-AA69-D77BE203F893}"/>
                </a:ext>
              </a:extLst>
            </p:cNvPr>
            <p:cNvSpPr/>
            <p:nvPr/>
          </p:nvSpPr>
          <p:spPr>
            <a:xfrm>
              <a:off x="687705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E9DE6489-0879-F33F-283E-F4A612DF93A0}"/>
                </a:ext>
              </a:extLst>
            </p:cNvPr>
            <p:cNvSpPr/>
            <p:nvPr/>
          </p:nvSpPr>
          <p:spPr>
            <a:xfrm>
              <a:off x="687705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452373F6-7225-63D9-C591-C990C244EF98}"/>
                </a:ext>
              </a:extLst>
            </p:cNvPr>
            <p:cNvSpPr/>
            <p:nvPr/>
          </p:nvSpPr>
          <p:spPr>
            <a:xfrm>
              <a:off x="687705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4A53B9F5-3037-5750-1BFD-2E0C2EAFD4BD}"/>
                </a:ext>
              </a:extLst>
            </p:cNvPr>
            <p:cNvSpPr/>
            <p:nvPr/>
          </p:nvSpPr>
          <p:spPr>
            <a:xfrm>
              <a:off x="68770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15B20B4-576F-52BD-1DA6-A1B803A957AB}"/>
                </a:ext>
              </a:extLst>
            </p:cNvPr>
            <p:cNvSpPr/>
            <p:nvPr/>
          </p:nvSpPr>
          <p:spPr>
            <a:xfrm>
              <a:off x="68770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E1AA752E-411B-CA06-EFA3-810DA82A2422}"/>
                </a:ext>
              </a:extLst>
            </p:cNvPr>
            <p:cNvSpPr/>
            <p:nvPr/>
          </p:nvSpPr>
          <p:spPr>
            <a:xfrm>
              <a:off x="68770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7" name="Freeform 1086">
              <a:extLst>
                <a:ext uri="{FF2B5EF4-FFF2-40B4-BE49-F238E27FC236}">
                  <a16:creationId xmlns:a16="http://schemas.microsoft.com/office/drawing/2014/main" id="{B84EFBEE-F656-2D47-62CB-BE2C40AA1A9C}"/>
                </a:ext>
              </a:extLst>
            </p:cNvPr>
            <p:cNvSpPr/>
            <p:nvPr/>
          </p:nvSpPr>
          <p:spPr>
            <a:xfrm>
              <a:off x="687705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8" name="Freeform 1087">
              <a:extLst>
                <a:ext uri="{FF2B5EF4-FFF2-40B4-BE49-F238E27FC236}">
                  <a16:creationId xmlns:a16="http://schemas.microsoft.com/office/drawing/2014/main" id="{E77B5AB6-2A1D-BFD9-82E1-C54EDCB6BEEC}"/>
                </a:ext>
              </a:extLst>
            </p:cNvPr>
            <p:cNvSpPr/>
            <p:nvPr/>
          </p:nvSpPr>
          <p:spPr>
            <a:xfrm>
              <a:off x="687705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9" name="Freeform 1088">
              <a:extLst>
                <a:ext uri="{FF2B5EF4-FFF2-40B4-BE49-F238E27FC236}">
                  <a16:creationId xmlns:a16="http://schemas.microsoft.com/office/drawing/2014/main" id="{E3907ED6-C006-4294-E3D3-467C69F22BD8}"/>
                </a:ext>
              </a:extLst>
            </p:cNvPr>
            <p:cNvSpPr/>
            <p:nvPr/>
          </p:nvSpPr>
          <p:spPr>
            <a:xfrm>
              <a:off x="687705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0" name="Freeform 1089">
              <a:extLst>
                <a:ext uri="{FF2B5EF4-FFF2-40B4-BE49-F238E27FC236}">
                  <a16:creationId xmlns:a16="http://schemas.microsoft.com/office/drawing/2014/main" id="{F3A97590-911C-3F91-0968-81D18C25E1EA}"/>
                </a:ext>
              </a:extLst>
            </p:cNvPr>
            <p:cNvSpPr/>
            <p:nvPr/>
          </p:nvSpPr>
          <p:spPr>
            <a:xfrm>
              <a:off x="68770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1" name="Freeform 1090">
              <a:extLst>
                <a:ext uri="{FF2B5EF4-FFF2-40B4-BE49-F238E27FC236}">
                  <a16:creationId xmlns:a16="http://schemas.microsoft.com/office/drawing/2014/main" id="{A24D5A5C-20CF-9EC2-C015-0A7A51B7AD3B}"/>
                </a:ext>
              </a:extLst>
            </p:cNvPr>
            <p:cNvSpPr/>
            <p:nvPr/>
          </p:nvSpPr>
          <p:spPr>
            <a:xfrm>
              <a:off x="698182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2" name="Freeform 1091">
              <a:extLst>
                <a:ext uri="{FF2B5EF4-FFF2-40B4-BE49-F238E27FC236}">
                  <a16:creationId xmlns:a16="http://schemas.microsoft.com/office/drawing/2014/main" id="{C47EC82C-4403-0591-AFED-4D161D4A180D}"/>
                </a:ext>
              </a:extLst>
            </p:cNvPr>
            <p:cNvSpPr/>
            <p:nvPr/>
          </p:nvSpPr>
          <p:spPr>
            <a:xfrm>
              <a:off x="6981825" y="13811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126FF0C7-9934-DDC1-DEB2-E572FC49FC23}"/>
                </a:ext>
              </a:extLst>
            </p:cNvPr>
            <p:cNvSpPr/>
            <p:nvPr/>
          </p:nvSpPr>
          <p:spPr>
            <a:xfrm>
              <a:off x="698182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8840550A-DDEC-3A78-7967-FB479033C49F}"/>
                </a:ext>
              </a:extLst>
            </p:cNvPr>
            <p:cNvSpPr/>
            <p:nvPr/>
          </p:nvSpPr>
          <p:spPr>
            <a:xfrm>
              <a:off x="6981825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8434CBF8-1454-9738-D342-E2573A9799CE}"/>
                </a:ext>
              </a:extLst>
            </p:cNvPr>
            <p:cNvSpPr/>
            <p:nvPr/>
          </p:nvSpPr>
          <p:spPr>
            <a:xfrm>
              <a:off x="698182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6DC6B514-D6CA-A351-A814-4FDD207EE369}"/>
                </a:ext>
              </a:extLst>
            </p:cNvPr>
            <p:cNvSpPr/>
            <p:nvPr/>
          </p:nvSpPr>
          <p:spPr>
            <a:xfrm>
              <a:off x="698182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7" name="Freeform 1096">
              <a:extLst>
                <a:ext uri="{FF2B5EF4-FFF2-40B4-BE49-F238E27FC236}">
                  <a16:creationId xmlns:a16="http://schemas.microsoft.com/office/drawing/2014/main" id="{4C3B13E3-F870-B6B0-0FBC-D6A32E5B5EBB}"/>
                </a:ext>
              </a:extLst>
            </p:cNvPr>
            <p:cNvSpPr/>
            <p:nvPr/>
          </p:nvSpPr>
          <p:spPr>
            <a:xfrm>
              <a:off x="69818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8" name="Freeform 1097">
              <a:extLst>
                <a:ext uri="{FF2B5EF4-FFF2-40B4-BE49-F238E27FC236}">
                  <a16:creationId xmlns:a16="http://schemas.microsoft.com/office/drawing/2014/main" id="{932B0D9A-519C-C2BC-EF27-6213F37991A7}"/>
                </a:ext>
              </a:extLst>
            </p:cNvPr>
            <p:cNvSpPr/>
            <p:nvPr/>
          </p:nvSpPr>
          <p:spPr>
            <a:xfrm>
              <a:off x="698182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9" name="Freeform 1098">
              <a:extLst>
                <a:ext uri="{FF2B5EF4-FFF2-40B4-BE49-F238E27FC236}">
                  <a16:creationId xmlns:a16="http://schemas.microsoft.com/office/drawing/2014/main" id="{DEAAFBC6-EA67-5A84-824B-4E928676B526}"/>
                </a:ext>
              </a:extLst>
            </p:cNvPr>
            <p:cNvSpPr/>
            <p:nvPr/>
          </p:nvSpPr>
          <p:spPr>
            <a:xfrm>
              <a:off x="6981825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0" name="Freeform 1099">
              <a:extLst>
                <a:ext uri="{FF2B5EF4-FFF2-40B4-BE49-F238E27FC236}">
                  <a16:creationId xmlns:a16="http://schemas.microsoft.com/office/drawing/2014/main" id="{D3E0127C-4001-D12E-18D6-79425B3BBBFC}"/>
                </a:ext>
              </a:extLst>
            </p:cNvPr>
            <p:cNvSpPr/>
            <p:nvPr/>
          </p:nvSpPr>
          <p:spPr>
            <a:xfrm>
              <a:off x="69818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1" name="Freeform 1100">
              <a:extLst>
                <a:ext uri="{FF2B5EF4-FFF2-40B4-BE49-F238E27FC236}">
                  <a16:creationId xmlns:a16="http://schemas.microsoft.com/office/drawing/2014/main" id="{A130F615-DC46-4748-7736-AE3D9A487C2A}"/>
                </a:ext>
              </a:extLst>
            </p:cNvPr>
            <p:cNvSpPr/>
            <p:nvPr/>
          </p:nvSpPr>
          <p:spPr>
            <a:xfrm>
              <a:off x="69818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2" name="Freeform 1101">
              <a:extLst>
                <a:ext uri="{FF2B5EF4-FFF2-40B4-BE49-F238E27FC236}">
                  <a16:creationId xmlns:a16="http://schemas.microsoft.com/office/drawing/2014/main" id="{26D79A12-4B7B-AFC6-BA49-0D28F85712CB}"/>
                </a:ext>
              </a:extLst>
            </p:cNvPr>
            <p:cNvSpPr/>
            <p:nvPr/>
          </p:nvSpPr>
          <p:spPr>
            <a:xfrm>
              <a:off x="69818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1C401BB0-438B-809A-D0F4-BA40C775AD61}"/>
                </a:ext>
              </a:extLst>
            </p:cNvPr>
            <p:cNvSpPr/>
            <p:nvPr/>
          </p:nvSpPr>
          <p:spPr>
            <a:xfrm>
              <a:off x="69818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3AD9A617-84AB-B2B9-F54F-5639E3749E0B}"/>
                </a:ext>
              </a:extLst>
            </p:cNvPr>
            <p:cNvSpPr/>
            <p:nvPr/>
          </p:nvSpPr>
          <p:spPr>
            <a:xfrm>
              <a:off x="698182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EE234F11-5D00-539A-7399-59C318A7839B}"/>
                </a:ext>
              </a:extLst>
            </p:cNvPr>
            <p:cNvSpPr/>
            <p:nvPr/>
          </p:nvSpPr>
          <p:spPr>
            <a:xfrm>
              <a:off x="69818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3A3CD2EE-1DE5-68F0-4B45-2DC395B34962}"/>
                </a:ext>
              </a:extLst>
            </p:cNvPr>
            <p:cNvSpPr/>
            <p:nvPr/>
          </p:nvSpPr>
          <p:spPr>
            <a:xfrm>
              <a:off x="69818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7" name="Freeform 1106">
              <a:extLst>
                <a:ext uri="{FF2B5EF4-FFF2-40B4-BE49-F238E27FC236}">
                  <a16:creationId xmlns:a16="http://schemas.microsoft.com/office/drawing/2014/main" id="{7C52D778-9049-4370-52CA-87918CEBDDDA}"/>
                </a:ext>
              </a:extLst>
            </p:cNvPr>
            <p:cNvSpPr/>
            <p:nvPr/>
          </p:nvSpPr>
          <p:spPr>
            <a:xfrm>
              <a:off x="6981825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8" name="Freeform 1107">
              <a:extLst>
                <a:ext uri="{FF2B5EF4-FFF2-40B4-BE49-F238E27FC236}">
                  <a16:creationId xmlns:a16="http://schemas.microsoft.com/office/drawing/2014/main" id="{A1CFB350-E9B7-94CE-BF29-2655E6545289}"/>
                </a:ext>
              </a:extLst>
            </p:cNvPr>
            <p:cNvSpPr/>
            <p:nvPr/>
          </p:nvSpPr>
          <p:spPr>
            <a:xfrm>
              <a:off x="69818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9" name="Freeform 1108">
              <a:extLst>
                <a:ext uri="{FF2B5EF4-FFF2-40B4-BE49-F238E27FC236}">
                  <a16:creationId xmlns:a16="http://schemas.microsoft.com/office/drawing/2014/main" id="{EC730D16-01AE-B8AA-675B-15CE0C9B05E5}"/>
                </a:ext>
              </a:extLst>
            </p:cNvPr>
            <p:cNvSpPr/>
            <p:nvPr/>
          </p:nvSpPr>
          <p:spPr>
            <a:xfrm>
              <a:off x="69818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0" name="Freeform 1109">
              <a:extLst>
                <a:ext uri="{FF2B5EF4-FFF2-40B4-BE49-F238E27FC236}">
                  <a16:creationId xmlns:a16="http://schemas.microsoft.com/office/drawing/2014/main" id="{39B9A73F-4F98-C51C-5247-A722AAE70815}"/>
                </a:ext>
              </a:extLst>
            </p:cNvPr>
            <p:cNvSpPr/>
            <p:nvPr/>
          </p:nvSpPr>
          <p:spPr>
            <a:xfrm>
              <a:off x="7086600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1" name="Freeform 1110">
              <a:extLst>
                <a:ext uri="{FF2B5EF4-FFF2-40B4-BE49-F238E27FC236}">
                  <a16:creationId xmlns:a16="http://schemas.microsoft.com/office/drawing/2014/main" id="{79BEB633-49A4-F22D-E5B6-B8A391D148CC}"/>
                </a:ext>
              </a:extLst>
            </p:cNvPr>
            <p:cNvSpPr/>
            <p:nvPr/>
          </p:nvSpPr>
          <p:spPr>
            <a:xfrm>
              <a:off x="7086600" y="14859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2" name="Freeform 1111">
              <a:extLst>
                <a:ext uri="{FF2B5EF4-FFF2-40B4-BE49-F238E27FC236}">
                  <a16:creationId xmlns:a16="http://schemas.microsoft.com/office/drawing/2014/main" id="{B75F7F14-29EA-4318-4ED1-EFFFBAF12180}"/>
                </a:ext>
              </a:extLst>
            </p:cNvPr>
            <p:cNvSpPr/>
            <p:nvPr/>
          </p:nvSpPr>
          <p:spPr>
            <a:xfrm>
              <a:off x="708660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3" name="Freeform 1112">
              <a:extLst>
                <a:ext uri="{FF2B5EF4-FFF2-40B4-BE49-F238E27FC236}">
                  <a16:creationId xmlns:a16="http://schemas.microsoft.com/office/drawing/2014/main" id="{8B0D36AA-45EC-9D77-18E3-BCF0D526680B}"/>
                </a:ext>
              </a:extLst>
            </p:cNvPr>
            <p:cNvSpPr/>
            <p:nvPr/>
          </p:nvSpPr>
          <p:spPr>
            <a:xfrm>
              <a:off x="7086600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4" name="Freeform 1113">
              <a:extLst>
                <a:ext uri="{FF2B5EF4-FFF2-40B4-BE49-F238E27FC236}">
                  <a16:creationId xmlns:a16="http://schemas.microsoft.com/office/drawing/2014/main" id="{481C9B5F-B411-10F2-BF45-FB2007DC1F01}"/>
                </a:ext>
              </a:extLst>
            </p:cNvPr>
            <p:cNvSpPr/>
            <p:nvPr/>
          </p:nvSpPr>
          <p:spPr>
            <a:xfrm>
              <a:off x="708660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5" name="Freeform 1114">
              <a:extLst>
                <a:ext uri="{FF2B5EF4-FFF2-40B4-BE49-F238E27FC236}">
                  <a16:creationId xmlns:a16="http://schemas.microsoft.com/office/drawing/2014/main" id="{FF42532D-4B95-25B0-131A-3A62111ED6B5}"/>
                </a:ext>
              </a:extLst>
            </p:cNvPr>
            <p:cNvSpPr/>
            <p:nvPr/>
          </p:nvSpPr>
          <p:spPr>
            <a:xfrm>
              <a:off x="708660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6" name="Freeform 1115">
              <a:extLst>
                <a:ext uri="{FF2B5EF4-FFF2-40B4-BE49-F238E27FC236}">
                  <a16:creationId xmlns:a16="http://schemas.microsoft.com/office/drawing/2014/main" id="{B6021B17-EBB9-7E5A-BF0E-AF697F548137}"/>
                </a:ext>
              </a:extLst>
            </p:cNvPr>
            <p:cNvSpPr/>
            <p:nvPr/>
          </p:nvSpPr>
          <p:spPr>
            <a:xfrm>
              <a:off x="70866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7" name="Freeform 1116">
              <a:extLst>
                <a:ext uri="{FF2B5EF4-FFF2-40B4-BE49-F238E27FC236}">
                  <a16:creationId xmlns:a16="http://schemas.microsoft.com/office/drawing/2014/main" id="{01CD54BF-2B82-F4A6-12CB-59519DA9EADF}"/>
                </a:ext>
              </a:extLst>
            </p:cNvPr>
            <p:cNvSpPr/>
            <p:nvPr/>
          </p:nvSpPr>
          <p:spPr>
            <a:xfrm>
              <a:off x="708660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8" name="Freeform 1117">
              <a:extLst>
                <a:ext uri="{FF2B5EF4-FFF2-40B4-BE49-F238E27FC236}">
                  <a16:creationId xmlns:a16="http://schemas.microsoft.com/office/drawing/2014/main" id="{4C8133B2-7013-E06E-725C-DC7762C28B70}"/>
                </a:ext>
              </a:extLst>
            </p:cNvPr>
            <p:cNvSpPr/>
            <p:nvPr/>
          </p:nvSpPr>
          <p:spPr>
            <a:xfrm>
              <a:off x="708660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9" name="Freeform 1118">
              <a:extLst>
                <a:ext uri="{FF2B5EF4-FFF2-40B4-BE49-F238E27FC236}">
                  <a16:creationId xmlns:a16="http://schemas.microsoft.com/office/drawing/2014/main" id="{287C5E11-26A1-615D-EBA5-11B0DA144CDD}"/>
                </a:ext>
              </a:extLst>
            </p:cNvPr>
            <p:cNvSpPr/>
            <p:nvPr/>
          </p:nvSpPr>
          <p:spPr>
            <a:xfrm>
              <a:off x="70866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0" name="Freeform 1119">
              <a:extLst>
                <a:ext uri="{FF2B5EF4-FFF2-40B4-BE49-F238E27FC236}">
                  <a16:creationId xmlns:a16="http://schemas.microsoft.com/office/drawing/2014/main" id="{AF2D37B3-9D0A-990E-FEFC-63CB129E4239}"/>
                </a:ext>
              </a:extLst>
            </p:cNvPr>
            <p:cNvSpPr/>
            <p:nvPr/>
          </p:nvSpPr>
          <p:spPr>
            <a:xfrm>
              <a:off x="70866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1" name="Freeform 1120">
              <a:extLst>
                <a:ext uri="{FF2B5EF4-FFF2-40B4-BE49-F238E27FC236}">
                  <a16:creationId xmlns:a16="http://schemas.microsoft.com/office/drawing/2014/main" id="{61FAB459-5923-99D7-54C1-9B2040B9857D}"/>
                </a:ext>
              </a:extLst>
            </p:cNvPr>
            <p:cNvSpPr/>
            <p:nvPr/>
          </p:nvSpPr>
          <p:spPr>
            <a:xfrm>
              <a:off x="70866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2" name="Freeform 1121">
              <a:extLst>
                <a:ext uri="{FF2B5EF4-FFF2-40B4-BE49-F238E27FC236}">
                  <a16:creationId xmlns:a16="http://schemas.microsoft.com/office/drawing/2014/main" id="{B144ACBD-8417-C6EE-4A2E-EE4E3DCC8967}"/>
                </a:ext>
              </a:extLst>
            </p:cNvPr>
            <p:cNvSpPr/>
            <p:nvPr/>
          </p:nvSpPr>
          <p:spPr>
            <a:xfrm>
              <a:off x="70866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3" name="Freeform 1122">
              <a:extLst>
                <a:ext uri="{FF2B5EF4-FFF2-40B4-BE49-F238E27FC236}">
                  <a16:creationId xmlns:a16="http://schemas.microsoft.com/office/drawing/2014/main" id="{4C4D0E8D-314D-C417-E93F-126E61D8EDE8}"/>
                </a:ext>
              </a:extLst>
            </p:cNvPr>
            <p:cNvSpPr/>
            <p:nvPr/>
          </p:nvSpPr>
          <p:spPr>
            <a:xfrm>
              <a:off x="70866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4" name="Freeform 1123">
              <a:extLst>
                <a:ext uri="{FF2B5EF4-FFF2-40B4-BE49-F238E27FC236}">
                  <a16:creationId xmlns:a16="http://schemas.microsoft.com/office/drawing/2014/main" id="{0052742B-8DB0-36D7-0F65-183F8DF753D4}"/>
                </a:ext>
              </a:extLst>
            </p:cNvPr>
            <p:cNvSpPr/>
            <p:nvPr/>
          </p:nvSpPr>
          <p:spPr>
            <a:xfrm>
              <a:off x="70866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5" name="Freeform 1124">
              <a:extLst>
                <a:ext uri="{FF2B5EF4-FFF2-40B4-BE49-F238E27FC236}">
                  <a16:creationId xmlns:a16="http://schemas.microsoft.com/office/drawing/2014/main" id="{25A3E616-BFE6-715A-01CE-5986E0A95FC4}"/>
                </a:ext>
              </a:extLst>
            </p:cNvPr>
            <p:cNvSpPr/>
            <p:nvPr/>
          </p:nvSpPr>
          <p:spPr>
            <a:xfrm>
              <a:off x="708660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6" name="Freeform 1125">
              <a:extLst>
                <a:ext uri="{FF2B5EF4-FFF2-40B4-BE49-F238E27FC236}">
                  <a16:creationId xmlns:a16="http://schemas.microsoft.com/office/drawing/2014/main" id="{7D8786EA-1E6D-9852-22F4-E156CECE242D}"/>
                </a:ext>
              </a:extLst>
            </p:cNvPr>
            <p:cNvSpPr/>
            <p:nvPr/>
          </p:nvSpPr>
          <p:spPr>
            <a:xfrm>
              <a:off x="708660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7" name="Freeform 1126">
              <a:extLst>
                <a:ext uri="{FF2B5EF4-FFF2-40B4-BE49-F238E27FC236}">
                  <a16:creationId xmlns:a16="http://schemas.microsoft.com/office/drawing/2014/main" id="{EFBB1EDC-03D5-830A-B8F2-F1F01CDCA6D6}"/>
                </a:ext>
              </a:extLst>
            </p:cNvPr>
            <p:cNvSpPr/>
            <p:nvPr/>
          </p:nvSpPr>
          <p:spPr>
            <a:xfrm>
              <a:off x="708660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8" name="Freeform 1127">
              <a:extLst>
                <a:ext uri="{FF2B5EF4-FFF2-40B4-BE49-F238E27FC236}">
                  <a16:creationId xmlns:a16="http://schemas.microsoft.com/office/drawing/2014/main" id="{AB21F77B-C089-4D1C-6939-1E118949B03A}"/>
                </a:ext>
              </a:extLst>
            </p:cNvPr>
            <p:cNvSpPr/>
            <p:nvPr/>
          </p:nvSpPr>
          <p:spPr>
            <a:xfrm>
              <a:off x="708660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9" name="Freeform 1128">
              <a:extLst>
                <a:ext uri="{FF2B5EF4-FFF2-40B4-BE49-F238E27FC236}">
                  <a16:creationId xmlns:a16="http://schemas.microsoft.com/office/drawing/2014/main" id="{7FD82C17-82B4-F6C3-8071-BC0B4077BE88}"/>
                </a:ext>
              </a:extLst>
            </p:cNvPr>
            <p:cNvSpPr/>
            <p:nvPr/>
          </p:nvSpPr>
          <p:spPr>
            <a:xfrm>
              <a:off x="7191375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0" name="Freeform 1129">
              <a:extLst>
                <a:ext uri="{FF2B5EF4-FFF2-40B4-BE49-F238E27FC236}">
                  <a16:creationId xmlns:a16="http://schemas.microsoft.com/office/drawing/2014/main" id="{A13B078A-82B7-F314-E108-8D8AEC598A3D}"/>
                </a:ext>
              </a:extLst>
            </p:cNvPr>
            <p:cNvSpPr/>
            <p:nvPr/>
          </p:nvSpPr>
          <p:spPr>
            <a:xfrm>
              <a:off x="7191375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1" name="Freeform 1130">
              <a:extLst>
                <a:ext uri="{FF2B5EF4-FFF2-40B4-BE49-F238E27FC236}">
                  <a16:creationId xmlns:a16="http://schemas.microsoft.com/office/drawing/2014/main" id="{AD347BBA-08AF-2F7B-5502-B15AB09DC142}"/>
                </a:ext>
              </a:extLst>
            </p:cNvPr>
            <p:cNvSpPr/>
            <p:nvPr/>
          </p:nvSpPr>
          <p:spPr>
            <a:xfrm>
              <a:off x="7191375" y="16954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2" name="Freeform 1131">
              <a:extLst>
                <a:ext uri="{FF2B5EF4-FFF2-40B4-BE49-F238E27FC236}">
                  <a16:creationId xmlns:a16="http://schemas.microsoft.com/office/drawing/2014/main" id="{15665281-8DF4-33A1-594F-1644E4E90E1E}"/>
                </a:ext>
              </a:extLst>
            </p:cNvPr>
            <p:cNvSpPr/>
            <p:nvPr/>
          </p:nvSpPr>
          <p:spPr>
            <a:xfrm>
              <a:off x="7191375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3" name="Freeform 1132">
              <a:extLst>
                <a:ext uri="{FF2B5EF4-FFF2-40B4-BE49-F238E27FC236}">
                  <a16:creationId xmlns:a16="http://schemas.microsoft.com/office/drawing/2014/main" id="{B68E7E8D-BBD7-4664-8AAF-D8C6F305E57F}"/>
                </a:ext>
              </a:extLst>
            </p:cNvPr>
            <p:cNvSpPr/>
            <p:nvPr/>
          </p:nvSpPr>
          <p:spPr>
            <a:xfrm>
              <a:off x="719137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4" name="Freeform 1133">
              <a:extLst>
                <a:ext uri="{FF2B5EF4-FFF2-40B4-BE49-F238E27FC236}">
                  <a16:creationId xmlns:a16="http://schemas.microsoft.com/office/drawing/2014/main" id="{223AE077-DC3E-FD40-D68E-B5C2F96CED0F}"/>
                </a:ext>
              </a:extLst>
            </p:cNvPr>
            <p:cNvSpPr/>
            <p:nvPr/>
          </p:nvSpPr>
          <p:spPr>
            <a:xfrm>
              <a:off x="719137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5" name="Freeform 1134">
              <a:extLst>
                <a:ext uri="{FF2B5EF4-FFF2-40B4-BE49-F238E27FC236}">
                  <a16:creationId xmlns:a16="http://schemas.microsoft.com/office/drawing/2014/main" id="{3018241E-917F-DB34-B71C-E6DA9924F6BF}"/>
                </a:ext>
              </a:extLst>
            </p:cNvPr>
            <p:cNvSpPr/>
            <p:nvPr/>
          </p:nvSpPr>
          <p:spPr>
            <a:xfrm>
              <a:off x="719137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6" name="Freeform 1135">
              <a:extLst>
                <a:ext uri="{FF2B5EF4-FFF2-40B4-BE49-F238E27FC236}">
                  <a16:creationId xmlns:a16="http://schemas.microsoft.com/office/drawing/2014/main" id="{64EB1230-1174-FB67-1D49-C7C3899B2A53}"/>
                </a:ext>
              </a:extLst>
            </p:cNvPr>
            <p:cNvSpPr/>
            <p:nvPr/>
          </p:nvSpPr>
          <p:spPr>
            <a:xfrm>
              <a:off x="719137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7" name="Freeform 1136">
              <a:extLst>
                <a:ext uri="{FF2B5EF4-FFF2-40B4-BE49-F238E27FC236}">
                  <a16:creationId xmlns:a16="http://schemas.microsoft.com/office/drawing/2014/main" id="{61FF2966-21BD-9D9A-700F-74B213CDA5CE}"/>
                </a:ext>
              </a:extLst>
            </p:cNvPr>
            <p:cNvSpPr/>
            <p:nvPr/>
          </p:nvSpPr>
          <p:spPr>
            <a:xfrm>
              <a:off x="719137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8" name="Freeform 1137">
              <a:extLst>
                <a:ext uri="{FF2B5EF4-FFF2-40B4-BE49-F238E27FC236}">
                  <a16:creationId xmlns:a16="http://schemas.microsoft.com/office/drawing/2014/main" id="{F54ACFFD-4A52-B9C8-BA85-8F2C19A393A9}"/>
                </a:ext>
              </a:extLst>
            </p:cNvPr>
            <p:cNvSpPr/>
            <p:nvPr/>
          </p:nvSpPr>
          <p:spPr>
            <a:xfrm>
              <a:off x="719137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9" name="Freeform 1138">
              <a:extLst>
                <a:ext uri="{FF2B5EF4-FFF2-40B4-BE49-F238E27FC236}">
                  <a16:creationId xmlns:a16="http://schemas.microsoft.com/office/drawing/2014/main" id="{F6C68E44-4AF7-EA01-A3E6-F798246610EB}"/>
                </a:ext>
              </a:extLst>
            </p:cNvPr>
            <p:cNvSpPr/>
            <p:nvPr/>
          </p:nvSpPr>
          <p:spPr>
            <a:xfrm>
              <a:off x="7191375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0" name="Freeform 1139">
              <a:extLst>
                <a:ext uri="{FF2B5EF4-FFF2-40B4-BE49-F238E27FC236}">
                  <a16:creationId xmlns:a16="http://schemas.microsoft.com/office/drawing/2014/main" id="{44614F84-63D8-A7EC-E879-764B8BD6B64B}"/>
                </a:ext>
              </a:extLst>
            </p:cNvPr>
            <p:cNvSpPr/>
            <p:nvPr/>
          </p:nvSpPr>
          <p:spPr>
            <a:xfrm>
              <a:off x="719137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1" name="Freeform 1140">
              <a:extLst>
                <a:ext uri="{FF2B5EF4-FFF2-40B4-BE49-F238E27FC236}">
                  <a16:creationId xmlns:a16="http://schemas.microsoft.com/office/drawing/2014/main" id="{5B3A688F-94B8-C81F-9A1F-F5015F5DF6A1}"/>
                </a:ext>
              </a:extLst>
            </p:cNvPr>
            <p:cNvSpPr/>
            <p:nvPr/>
          </p:nvSpPr>
          <p:spPr>
            <a:xfrm>
              <a:off x="7191375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2" name="Freeform 1141">
              <a:extLst>
                <a:ext uri="{FF2B5EF4-FFF2-40B4-BE49-F238E27FC236}">
                  <a16:creationId xmlns:a16="http://schemas.microsoft.com/office/drawing/2014/main" id="{33DA234E-BD6C-60C1-C49C-DABB2DD022BA}"/>
                </a:ext>
              </a:extLst>
            </p:cNvPr>
            <p:cNvSpPr/>
            <p:nvPr/>
          </p:nvSpPr>
          <p:spPr>
            <a:xfrm>
              <a:off x="7191375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3" name="Freeform 1142">
              <a:extLst>
                <a:ext uri="{FF2B5EF4-FFF2-40B4-BE49-F238E27FC236}">
                  <a16:creationId xmlns:a16="http://schemas.microsoft.com/office/drawing/2014/main" id="{F6128E1D-2FE9-8D19-609E-25915A8CB957}"/>
                </a:ext>
              </a:extLst>
            </p:cNvPr>
            <p:cNvSpPr/>
            <p:nvPr/>
          </p:nvSpPr>
          <p:spPr>
            <a:xfrm>
              <a:off x="719137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4" name="Freeform 1143">
              <a:extLst>
                <a:ext uri="{FF2B5EF4-FFF2-40B4-BE49-F238E27FC236}">
                  <a16:creationId xmlns:a16="http://schemas.microsoft.com/office/drawing/2014/main" id="{54854967-D5BA-95EE-1B20-99690B29F746}"/>
                </a:ext>
              </a:extLst>
            </p:cNvPr>
            <p:cNvSpPr/>
            <p:nvPr/>
          </p:nvSpPr>
          <p:spPr>
            <a:xfrm>
              <a:off x="71913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5" name="Freeform 1144">
              <a:extLst>
                <a:ext uri="{FF2B5EF4-FFF2-40B4-BE49-F238E27FC236}">
                  <a16:creationId xmlns:a16="http://schemas.microsoft.com/office/drawing/2014/main" id="{4A0BB9EF-5C2C-9242-B752-8E9DDF840215}"/>
                </a:ext>
              </a:extLst>
            </p:cNvPr>
            <p:cNvSpPr/>
            <p:nvPr/>
          </p:nvSpPr>
          <p:spPr>
            <a:xfrm>
              <a:off x="71913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6" name="Freeform 1145">
              <a:extLst>
                <a:ext uri="{FF2B5EF4-FFF2-40B4-BE49-F238E27FC236}">
                  <a16:creationId xmlns:a16="http://schemas.microsoft.com/office/drawing/2014/main" id="{925158A5-A736-F766-9DD3-C2C79F3FD589}"/>
                </a:ext>
              </a:extLst>
            </p:cNvPr>
            <p:cNvSpPr/>
            <p:nvPr/>
          </p:nvSpPr>
          <p:spPr>
            <a:xfrm>
              <a:off x="7296150" y="1276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7" name="Freeform 1146">
              <a:extLst>
                <a:ext uri="{FF2B5EF4-FFF2-40B4-BE49-F238E27FC236}">
                  <a16:creationId xmlns:a16="http://schemas.microsoft.com/office/drawing/2014/main" id="{F0CF2893-9D45-38A8-B5CD-58619C4D079F}"/>
                </a:ext>
              </a:extLst>
            </p:cNvPr>
            <p:cNvSpPr/>
            <p:nvPr/>
          </p:nvSpPr>
          <p:spPr>
            <a:xfrm>
              <a:off x="7296150" y="15906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8" name="Freeform 1147">
              <a:extLst>
                <a:ext uri="{FF2B5EF4-FFF2-40B4-BE49-F238E27FC236}">
                  <a16:creationId xmlns:a16="http://schemas.microsoft.com/office/drawing/2014/main" id="{0E439F17-1BBF-795D-7348-DF48CC5E94B3}"/>
                </a:ext>
              </a:extLst>
            </p:cNvPr>
            <p:cNvSpPr/>
            <p:nvPr/>
          </p:nvSpPr>
          <p:spPr>
            <a:xfrm>
              <a:off x="7296150" y="18002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9" name="Freeform 1148">
              <a:extLst>
                <a:ext uri="{FF2B5EF4-FFF2-40B4-BE49-F238E27FC236}">
                  <a16:creationId xmlns:a16="http://schemas.microsoft.com/office/drawing/2014/main" id="{62A884CF-731E-6225-59AB-145E6FA4A3A4}"/>
                </a:ext>
              </a:extLst>
            </p:cNvPr>
            <p:cNvSpPr/>
            <p:nvPr/>
          </p:nvSpPr>
          <p:spPr>
            <a:xfrm>
              <a:off x="7296150" y="19050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0" name="Freeform 1149">
              <a:extLst>
                <a:ext uri="{FF2B5EF4-FFF2-40B4-BE49-F238E27FC236}">
                  <a16:creationId xmlns:a16="http://schemas.microsoft.com/office/drawing/2014/main" id="{DB09F7BF-0E1A-F200-54E9-4D742965E06F}"/>
                </a:ext>
              </a:extLst>
            </p:cNvPr>
            <p:cNvSpPr/>
            <p:nvPr/>
          </p:nvSpPr>
          <p:spPr>
            <a:xfrm>
              <a:off x="7296150" y="20097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1" name="Freeform 1150">
              <a:extLst>
                <a:ext uri="{FF2B5EF4-FFF2-40B4-BE49-F238E27FC236}">
                  <a16:creationId xmlns:a16="http://schemas.microsoft.com/office/drawing/2014/main" id="{C333A2B3-94FC-AB64-3525-51E90D12C8FF}"/>
                </a:ext>
              </a:extLst>
            </p:cNvPr>
            <p:cNvSpPr/>
            <p:nvPr/>
          </p:nvSpPr>
          <p:spPr>
            <a:xfrm>
              <a:off x="729615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2" name="Freeform 1151">
              <a:extLst>
                <a:ext uri="{FF2B5EF4-FFF2-40B4-BE49-F238E27FC236}">
                  <a16:creationId xmlns:a16="http://schemas.microsoft.com/office/drawing/2014/main" id="{BB1C8EA3-6DE3-CDFA-0FC3-67B288BEF0C5}"/>
                </a:ext>
              </a:extLst>
            </p:cNvPr>
            <p:cNvSpPr/>
            <p:nvPr/>
          </p:nvSpPr>
          <p:spPr>
            <a:xfrm>
              <a:off x="72961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3" name="Freeform 1152">
              <a:extLst>
                <a:ext uri="{FF2B5EF4-FFF2-40B4-BE49-F238E27FC236}">
                  <a16:creationId xmlns:a16="http://schemas.microsoft.com/office/drawing/2014/main" id="{B423AE77-F20E-6459-D7C9-B804685893C0}"/>
                </a:ext>
              </a:extLst>
            </p:cNvPr>
            <p:cNvSpPr/>
            <p:nvPr/>
          </p:nvSpPr>
          <p:spPr>
            <a:xfrm>
              <a:off x="729615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4" name="Freeform 1153">
              <a:extLst>
                <a:ext uri="{FF2B5EF4-FFF2-40B4-BE49-F238E27FC236}">
                  <a16:creationId xmlns:a16="http://schemas.microsoft.com/office/drawing/2014/main" id="{1505619B-40C0-71E6-C29A-6E17E42C5B55}"/>
                </a:ext>
              </a:extLst>
            </p:cNvPr>
            <p:cNvSpPr/>
            <p:nvPr/>
          </p:nvSpPr>
          <p:spPr>
            <a:xfrm>
              <a:off x="729615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5" name="Freeform 1154">
              <a:extLst>
                <a:ext uri="{FF2B5EF4-FFF2-40B4-BE49-F238E27FC236}">
                  <a16:creationId xmlns:a16="http://schemas.microsoft.com/office/drawing/2014/main" id="{F6E64CDB-3903-CD59-F3BB-33082422804B}"/>
                </a:ext>
              </a:extLst>
            </p:cNvPr>
            <p:cNvSpPr/>
            <p:nvPr/>
          </p:nvSpPr>
          <p:spPr>
            <a:xfrm>
              <a:off x="729615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6" name="Freeform 1155">
              <a:extLst>
                <a:ext uri="{FF2B5EF4-FFF2-40B4-BE49-F238E27FC236}">
                  <a16:creationId xmlns:a16="http://schemas.microsoft.com/office/drawing/2014/main" id="{AF1FA5A2-BA5D-3BA2-0658-D027E5771AC5}"/>
                </a:ext>
              </a:extLst>
            </p:cNvPr>
            <p:cNvSpPr/>
            <p:nvPr/>
          </p:nvSpPr>
          <p:spPr>
            <a:xfrm>
              <a:off x="72961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7" name="Freeform 1156">
              <a:extLst>
                <a:ext uri="{FF2B5EF4-FFF2-40B4-BE49-F238E27FC236}">
                  <a16:creationId xmlns:a16="http://schemas.microsoft.com/office/drawing/2014/main" id="{2A412BDB-5B36-CB61-A399-719041126462}"/>
                </a:ext>
              </a:extLst>
            </p:cNvPr>
            <p:cNvSpPr/>
            <p:nvPr/>
          </p:nvSpPr>
          <p:spPr>
            <a:xfrm>
              <a:off x="72961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8" name="Freeform 1157">
              <a:extLst>
                <a:ext uri="{FF2B5EF4-FFF2-40B4-BE49-F238E27FC236}">
                  <a16:creationId xmlns:a16="http://schemas.microsoft.com/office/drawing/2014/main" id="{2DD109D3-908C-6F9E-6981-951A0F9E043D}"/>
                </a:ext>
              </a:extLst>
            </p:cNvPr>
            <p:cNvSpPr/>
            <p:nvPr/>
          </p:nvSpPr>
          <p:spPr>
            <a:xfrm>
              <a:off x="729615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9" name="Freeform 1158">
              <a:extLst>
                <a:ext uri="{FF2B5EF4-FFF2-40B4-BE49-F238E27FC236}">
                  <a16:creationId xmlns:a16="http://schemas.microsoft.com/office/drawing/2014/main" id="{15606DF5-A7E9-DDF4-A9A3-51D91CB657A0}"/>
                </a:ext>
              </a:extLst>
            </p:cNvPr>
            <p:cNvSpPr/>
            <p:nvPr/>
          </p:nvSpPr>
          <p:spPr>
            <a:xfrm>
              <a:off x="72961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0" name="Freeform 1159">
              <a:extLst>
                <a:ext uri="{FF2B5EF4-FFF2-40B4-BE49-F238E27FC236}">
                  <a16:creationId xmlns:a16="http://schemas.microsoft.com/office/drawing/2014/main" id="{BFE4317E-5376-A3F6-62B4-92C240396F66}"/>
                </a:ext>
              </a:extLst>
            </p:cNvPr>
            <p:cNvSpPr/>
            <p:nvPr/>
          </p:nvSpPr>
          <p:spPr>
            <a:xfrm>
              <a:off x="729615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1" name="Freeform 1160">
              <a:extLst>
                <a:ext uri="{FF2B5EF4-FFF2-40B4-BE49-F238E27FC236}">
                  <a16:creationId xmlns:a16="http://schemas.microsoft.com/office/drawing/2014/main" id="{51FFD888-5692-FA1E-6B63-6E7DC4527DE8}"/>
                </a:ext>
              </a:extLst>
            </p:cNvPr>
            <p:cNvSpPr/>
            <p:nvPr/>
          </p:nvSpPr>
          <p:spPr>
            <a:xfrm>
              <a:off x="729615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2" name="Freeform 1161">
              <a:extLst>
                <a:ext uri="{FF2B5EF4-FFF2-40B4-BE49-F238E27FC236}">
                  <a16:creationId xmlns:a16="http://schemas.microsoft.com/office/drawing/2014/main" id="{4B81294E-D086-59FC-4CDD-C2C80D079254}"/>
                </a:ext>
              </a:extLst>
            </p:cNvPr>
            <p:cNvSpPr/>
            <p:nvPr/>
          </p:nvSpPr>
          <p:spPr>
            <a:xfrm>
              <a:off x="729615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3" name="Freeform 1162">
              <a:extLst>
                <a:ext uri="{FF2B5EF4-FFF2-40B4-BE49-F238E27FC236}">
                  <a16:creationId xmlns:a16="http://schemas.microsoft.com/office/drawing/2014/main" id="{3E1702EF-A9C2-EE7B-C958-5E7D06A5CD9B}"/>
                </a:ext>
              </a:extLst>
            </p:cNvPr>
            <p:cNvSpPr/>
            <p:nvPr/>
          </p:nvSpPr>
          <p:spPr>
            <a:xfrm>
              <a:off x="729615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4" name="Freeform 1163">
              <a:extLst>
                <a:ext uri="{FF2B5EF4-FFF2-40B4-BE49-F238E27FC236}">
                  <a16:creationId xmlns:a16="http://schemas.microsoft.com/office/drawing/2014/main" id="{862712E4-A099-9F35-9345-35A72A41DEDE}"/>
                </a:ext>
              </a:extLst>
            </p:cNvPr>
            <p:cNvSpPr/>
            <p:nvPr/>
          </p:nvSpPr>
          <p:spPr>
            <a:xfrm>
              <a:off x="72961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5" name="Freeform 1164">
              <a:extLst>
                <a:ext uri="{FF2B5EF4-FFF2-40B4-BE49-F238E27FC236}">
                  <a16:creationId xmlns:a16="http://schemas.microsoft.com/office/drawing/2014/main" id="{671B2F0E-65E7-4962-13C6-6489DA345B08}"/>
                </a:ext>
              </a:extLst>
            </p:cNvPr>
            <p:cNvSpPr/>
            <p:nvPr/>
          </p:nvSpPr>
          <p:spPr>
            <a:xfrm>
              <a:off x="729615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6" name="Freeform 1165">
              <a:extLst>
                <a:ext uri="{FF2B5EF4-FFF2-40B4-BE49-F238E27FC236}">
                  <a16:creationId xmlns:a16="http://schemas.microsoft.com/office/drawing/2014/main" id="{A69A15DB-A4B6-4028-8D28-9A39C21B8582}"/>
                </a:ext>
              </a:extLst>
            </p:cNvPr>
            <p:cNvSpPr/>
            <p:nvPr/>
          </p:nvSpPr>
          <p:spPr>
            <a:xfrm>
              <a:off x="729615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7" name="Freeform 1166">
              <a:extLst>
                <a:ext uri="{FF2B5EF4-FFF2-40B4-BE49-F238E27FC236}">
                  <a16:creationId xmlns:a16="http://schemas.microsoft.com/office/drawing/2014/main" id="{072BDDC8-115C-2CE2-70CA-5793220CD85A}"/>
                </a:ext>
              </a:extLst>
            </p:cNvPr>
            <p:cNvSpPr/>
            <p:nvPr/>
          </p:nvSpPr>
          <p:spPr>
            <a:xfrm>
              <a:off x="72961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8" name="Freeform 1167">
              <a:extLst>
                <a:ext uri="{FF2B5EF4-FFF2-40B4-BE49-F238E27FC236}">
                  <a16:creationId xmlns:a16="http://schemas.microsoft.com/office/drawing/2014/main" id="{A560BD94-9097-8514-3FAA-1D3209CEA306}"/>
                </a:ext>
              </a:extLst>
            </p:cNvPr>
            <p:cNvSpPr/>
            <p:nvPr/>
          </p:nvSpPr>
          <p:spPr>
            <a:xfrm>
              <a:off x="7296150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9" name="Freeform 1168">
              <a:extLst>
                <a:ext uri="{FF2B5EF4-FFF2-40B4-BE49-F238E27FC236}">
                  <a16:creationId xmlns:a16="http://schemas.microsoft.com/office/drawing/2014/main" id="{01502907-FDB5-7D08-8C19-ADB1B6FED94F}"/>
                </a:ext>
              </a:extLst>
            </p:cNvPr>
            <p:cNvSpPr/>
            <p:nvPr/>
          </p:nvSpPr>
          <p:spPr>
            <a:xfrm>
              <a:off x="740092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0" name="Freeform 1169">
              <a:extLst>
                <a:ext uri="{FF2B5EF4-FFF2-40B4-BE49-F238E27FC236}">
                  <a16:creationId xmlns:a16="http://schemas.microsoft.com/office/drawing/2014/main" id="{E793B321-3242-398D-BF0F-328D8B23FEC1}"/>
                </a:ext>
              </a:extLst>
            </p:cNvPr>
            <p:cNvSpPr/>
            <p:nvPr/>
          </p:nvSpPr>
          <p:spPr>
            <a:xfrm>
              <a:off x="740092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1" name="Freeform 1170">
              <a:extLst>
                <a:ext uri="{FF2B5EF4-FFF2-40B4-BE49-F238E27FC236}">
                  <a16:creationId xmlns:a16="http://schemas.microsoft.com/office/drawing/2014/main" id="{114E0394-0CD2-0814-3F91-4D8D97199069}"/>
                </a:ext>
              </a:extLst>
            </p:cNvPr>
            <p:cNvSpPr/>
            <p:nvPr/>
          </p:nvSpPr>
          <p:spPr>
            <a:xfrm>
              <a:off x="7400925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2" name="Freeform 1171">
              <a:extLst>
                <a:ext uri="{FF2B5EF4-FFF2-40B4-BE49-F238E27FC236}">
                  <a16:creationId xmlns:a16="http://schemas.microsoft.com/office/drawing/2014/main" id="{E1DC1C6A-3993-505F-7FA2-C11D856B747F}"/>
                </a:ext>
              </a:extLst>
            </p:cNvPr>
            <p:cNvSpPr/>
            <p:nvPr/>
          </p:nvSpPr>
          <p:spPr>
            <a:xfrm>
              <a:off x="74009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3" name="Freeform 1172">
              <a:extLst>
                <a:ext uri="{FF2B5EF4-FFF2-40B4-BE49-F238E27FC236}">
                  <a16:creationId xmlns:a16="http://schemas.microsoft.com/office/drawing/2014/main" id="{B0BC32F1-D797-0136-32BF-678B50886221}"/>
                </a:ext>
              </a:extLst>
            </p:cNvPr>
            <p:cNvSpPr/>
            <p:nvPr/>
          </p:nvSpPr>
          <p:spPr>
            <a:xfrm>
              <a:off x="7400925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4" name="Freeform 1173">
              <a:extLst>
                <a:ext uri="{FF2B5EF4-FFF2-40B4-BE49-F238E27FC236}">
                  <a16:creationId xmlns:a16="http://schemas.microsoft.com/office/drawing/2014/main" id="{17612EB0-9053-6E80-FC5F-C5C46BAC5155}"/>
                </a:ext>
              </a:extLst>
            </p:cNvPr>
            <p:cNvSpPr/>
            <p:nvPr/>
          </p:nvSpPr>
          <p:spPr>
            <a:xfrm>
              <a:off x="7400925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5" name="Freeform 1174">
              <a:extLst>
                <a:ext uri="{FF2B5EF4-FFF2-40B4-BE49-F238E27FC236}">
                  <a16:creationId xmlns:a16="http://schemas.microsoft.com/office/drawing/2014/main" id="{A46BE30D-3700-7BF9-BB74-0DF8EF564BEC}"/>
                </a:ext>
              </a:extLst>
            </p:cNvPr>
            <p:cNvSpPr/>
            <p:nvPr/>
          </p:nvSpPr>
          <p:spPr>
            <a:xfrm>
              <a:off x="7400925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6" name="Freeform 1175">
              <a:extLst>
                <a:ext uri="{FF2B5EF4-FFF2-40B4-BE49-F238E27FC236}">
                  <a16:creationId xmlns:a16="http://schemas.microsoft.com/office/drawing/2014/main" id="{A5A45ACA-6E21-38C7-7870-68D4C25CF5AC}"/>
                </a:ext>
              </a:extLst>
            </p:cNvPr>
            <p:cNvSpPr/>
            <p:nvPr/>
          </p:nvSpPr>
          <p:spPr>
            <a:xfrm>
              <a:off x="740092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7" name="Freeform 1176">
              <a:extLst>
                <a:ext uri="{FF2B5EF4-FFF2-40B4-BE49-F238E27FC236}">
                  <a16:creationId xmlns:a16="http://schemas.microsoft.com/office/drawing/2014/main" id="{C2338294-67E7-4230-35D2-35ADC8D5C1A2}"/>
                </a:ext>
              </a:extLst>
            </p:cNvPr>
            <p:cNvSpPr/>
            <p:nvPr/>
          </p:nvSpPr>
          <p:spPr>
            <a:xfrm>
              <a:off x="7400925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8" name="Freeform 1177">
              <a:extLst>
                <a:ext uri="{FF2B5EF4-FFF2-40B4-BE49-F238E27FC236}">
                  <a16:creationId xmlns:a16="http://schemas.microsoft.com/office/drawing/2014/main" id="{9CB9DE2A-E145-9E75-C52F-531441F11F55}"/>
                </a:ext>
              </a:extLst>
            </p:cNvPr>
            <p:cNvSpPr/>
            <p:nvPr/>
          </p:nvSpPr>
          <p:spPr>
            <a:xfrm>
              <a:off x="74009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9" name="Freeform 1178">
              <a:extLst>
                <a:ext uri="{FF2B5EF4-FFF2-40B4-BE49-F238E27FC236}">
                  <a16:creationId xmlns:a16="http://schemas.microsoft.com/office/drawing/2014/main" id="{69634A1B-85DD-267B-FEB9-8FB682C881BC}"/>
                </a:ext>
              </a:extLst>
            </p:cNvPr>
            <p:cNvSpPr/>
            <p:nvPr/>
          </p:nvSpPr>
          <p:spPr>
            <a:xfrm>
              <a:off x="7400925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0" name="Freeform 1179">
              <a:extLst>
                <a:ext uri="{FF2B5EF4-FFF2-40B4-BE49-F238E27FC236}">
                  <a16:creationId xmlns:a16="http://schemas.microsoft.com/office/drawing/2014/main" id="{6471965D-6870-A72E-88E4-662C55726B6B}"/>
                </a:ext>
              </a:extLst>
            </p:cNvPr>
            <p:cNvSpPr/>
            <p:nvPr/>
          </p:nvSpPr>
          <p:spPr>
            <a:xfrm>
              <a:off x="74009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1" name="Freeform 1180">
              <a:extLst>
                <a:ext uri="{FF2B5EF4-FFF2-40B4-BE49-F238E27FC236}">
                  <a16:creationId xmlns:a16="http://schemas.microsoft.com/office/drawing/2014/main" id="{84A7904C-DF3A-4B9E-C766-1A758522504E}"/>
                </a:ext>
              </a:extLst>
            </p:cNvPr>
            <p:cNvSpPr/>
            <p:nvPr/>
          </p:nvSpPr>
          <p:spPr>
            <a:xfrm>
              <a:off x="74009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2" name="Freeform 1181">
              <a:extLst>
                <a:ext uri="{FF2B5EF4-FFF2-40B4-BE49-F238E27FC236}">
                  <a16:creationId xmlns:a16="http://schemas.microsoft.com/office/drawing/2014/main" id="{E89A9B29-DCBD-033B-6B15-599DF1E65C86}"/>
                </a:ext>
              </a:extLst>
            </p:cNvPr>
            <p:cNvSpPr/>
            <p:nvPr/>
          </p:nvSpPr>
          <p:spPr>
            <a:xfrm>
              <a:off x="740092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3" name="Freeform 1182">
              <a:extLst>
                <a:ext uri="{FF2B5EF4-FFF2-40B4-BE49-F238E27FC236}">
                  <a16:creationId xmlns:a16="http://schemas.microsoft.com/office/drawing/2014/main" id="{CE49ACC5-82D2-4E54-3ECC-8E6EECE07019}"/>
                </a:ext>
              </a:extLst>
            </p:cNvPr>
            <p:cNvSpPr/>
            <p:nvPr/>
          </p:nvSpPr>
          <p:spPr>
            <a:xfrm>
              <a:off x="740092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4" name="Freeform 1183">
              <a:extLst>
                <a:ext uri="{FF2B5EF4-FFF2-40B4-BE49-F238E27FC236}">
                  <a16:creationId xmlns:a16="http://schemas.microsoft.com/office/drawing/2014/main" id="{F56A9DE7-EEBB-62EA-5BD5-BC45E74099BB}"/>
                </a:ext>
              </a:extLst>
            </p:cNvPr>
            <p:cNvSpPr/>
            <p:nvPr/>
          </p:nvSpPr>
          <p:spPr>
            <a:xfrm>
              <a:off x="740092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5" name="Freeform 1184">
              <a:extLst>
                <a:ext uri="{FF2B5EF4-FFF2-40B4-BE49-F238E27FC236}">
                  <a16:creationId xmlns:a16="http://schemas.microsoft.com/office/drawing/2014/main" id="{0945FAE5-54D4-CDB4-69F8-E23A5EF0DF76}"/>
                </a:ext>
              </a:extLst>
            </p:cNvPr>
            <p:cNvSpPr/>
            <p:nvPr/>
          </p:nvSpPr>
          <p:spPr>
            <a:xfrm>
              <a:off x="74009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6" name="Freeform 1185">
              <a:extLst>
                <a:ext uri="{FF2B5EF4-FFF2-40B4-BE49-F238E27FC236}">
                  <a16:creationId xmlns:a16="http://schemas.microsoft.com/office/drawing/2014/main" id="{0D0F94AB-0991-3495-2584-2B72FEBA355F}"/>
                </a:ext>
              </a:extLst>
            </p:cNvPr>
            <p:cNvSpPr/>
            <p:nvPr/>
          </p:nvSpPr>
          <p:spPr>
            <a:xfrm>
              <a:off x="7400925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7" name="Freeform 1186">
              <a:extLst>
                <a:ext uri="{FF2B5EF4-FFF2-40B4-BE49-F238E27FC236}">
                  <a16:creationId xmlns:a16="http://schemas.microsoft.com/office/drawing/2014/main" id="{BCC02E89-FAF5-036F-F4F3-CF4150B7B740}"/>
                </a:ext>
              </a:extLst>
            </p:cNvPr>
            <p:cNvSpPr/>
            <p:nvPr/>
          </p:nvSpPr>
          <p:spPr>
            <a:xfrm>
              <a:off x="75057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8" name="Freeform 1187">
              <a:extLst>
                <a:ext uri="{FF2B5EF4-FFF2-40B4-BE49-F238E27FC236}">
                  <a16:creationId xmlns:a16="http://schemas.microsoft.com/office/drawing/2014/main" id="{7ADE8C23-BB9F-1DCC-258A-94F7ABD85F6B}"/>
                </a:ext>
              </a:extLst>
            </p:cNvPr>
            <p:cNvSpPr/>
            <p:nvPr/>
          </p:nvSpPr>
          <p:spPr>
            <a:xfrm>
              <a:off x="750570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9" name="Freeform 1188">
              <a:extLst>
                <a:ext uri="{FF2B5EF4-FFF2-40B4-BE49-F238E27FC236}">
                  <a16:creationId xmlns:a16="http://schemas.microsoft.com/office/drawing/2014/main" id="{519228E1-5A62-4009-048F-875106EA6AB8}"/>
                </a:ext>
              </a:extLst>
            </p:cNvPr>
            <p:cNvSpPr/>
            <p:nvPr/>
          </p:nvSpPr>
          <p:spPr>
            <a:xfrm>
              <a:off x="75057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0" name="Freeform 1189">
              <a:extLst>
                <a:ext uri="{FF2B5EF4-FFF2-40B4-BE49-F238E27FC236}">
                  <a16:creationId xmlns:a16="http://schemas.microsoft.com/office/drawing/2014/main" id="{91FBA77D-AF1D-3862-BD2A-38C6E3E2E217}"/>
                </a:ext>
              </a:extLst>
            </p:cNvPr>
            <p:cNvSpPr/>
            <p:nvPr/>
          </p:nvSpPr>
          <p:spPr>
            <a:xfrm>
              <a:off x="75057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1" name="Freeform 1190">
              <a:extLst>
                <a:ext uri="{FF2B5EF4-FFF2-40B4-BE49-F238E27FC236}">
                  <a16:creationId xmlns:a16="http://schemas.microsoft.com/office/drawing/2014/main" id="{9F4A21AA-D8BF-3D77-1FCE-6F0EC4A961F2}"/>
                </a:ext>
              </a:extLst>
            </p:cNvPr>
            <p:cNvSpPr/>
            <p:nvPr/>
          </p:nvSpPr>
          <p:spPr>
            <a:xfrm>
              <a:off x="7505700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2" name="Freeform 1191">
              <a:extLst>
                <a:ext uri="{FF2B5EF4-FFF2-40B4-BE49-F238E27FC236}">
                  <a16:creationId xmlns:a16="http://schemas.microsoft.com/office/drawing/2014/main" id="{B9AE20B8-1781-94E5-54E8-936EBA95ADD8}"/>
                </a:ext>
              </a:extLst>
            </p:cNvPr>
            <p:cNvSpPr/>
            <p:nvPr/>
          </p:nvSpPr>
          <p:spPr>
            <a:xfrm>
              <a:off x="750570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3" name="Freeform 1192">
              <a:extLst>
                <a:ext uri="{FF2B5EF4-FFF2-40B4-BE49-F238E27FC236}">
                  <a16:creationId xmlns:a16="http://schemas.microsoft.com/office/drawing/2014/main" id="{B8840F1E-616B-AA56-6960-983692269E61}"/>
                </a:ext>
              </a:extLst>
            </p:cNvPr>
            <p:cNvSpPr/>
            <p:nvPr/>
          </p:nvSpPr>
          <p:spPr>
            <a:xfrm>
              <a:off x="750570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4" name="Freeform 1193">
              <a:extLst>
                <a:ext uri="{FF2B5EF4-FFF2-40B4-BE49-F238E27FC236}">
                  <a16:creationId xmlns:a16="http://schemas.microsoft.com/office/drawing/2014/main" id="{F21A718A-94DF-5A5B-FB78-0976D719F492}"/>
                </a:ext>
              </a:extLst>
            </p:cNvPr>
            <p:cNvSpPr/>
            <p:nvPr/>
          </p:nvSpPr>
          <p:spPr>
            <a:xfrm>
              <a:off x="750570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5" name="Freeform 1194">
              <a:extLst>
                <a:ext uri="{FF2B5EF4-FFF2-40B4-BE49-F238E27FC236}">
                  <a16:creationId xmlns:a16="http://schemas.microsoft.com/office/drawing/2014/main" id="{9DE1B9D4-58A4-CB3B-2CF7-E78B1194573E}"/>
                </a:ext>
              </a:extLst>
            </p:cNvPr>
            <p:cNvSpPr/>
            <p:nvPr/>
          </p:nvSpPr>
          <p:spPr>
            <a:xfrm>
              <a:off x="75057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6" name="Freeform 1195">
              <a:extLst>
                <a:ext uri="{FF2B5EF4-FFF2-40B4-BE49-F238E27FC236}">
                  <a16:creationId xmlns:a16="http://schemas.microsoft.com/office/drawing/2014/main" id="{3BC2AF08-6C58-F71D-4905-375A787C7821}"/>
                </a:ext>
              </a:extLst>
            </p:cNvPr>
            <p:cNvSpPr/>
            <p:nvPr/>
          </p:nvSpPr>
          <p:spPr>
            <a:xfrm>
              <a:off x="7505700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7" name="Freeform 1196">
              <a:extLst>
                <a:ext uri="{FF2B5EF4-FFF2-40B4-BE49-F238E27FC236}">
                  <a16:creationId xmlns:a16="http://schemas.microsoft.com/office/drawing/2014/main" id="{F914441B-A44A-CB3B-F9DE-0864F9EC2CB7}"/>
                </a:ext>
              </a:extLst>
            </p:cNvPr>
            <p:cNvSpPr/>
            <p:nvPr/>
          </p:nvSpPr>
          <p:spPr>
            <a:xfrm>
              <a:off x="750570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8" name="Freeform 1197">
              <a:extLst>
                <a:ext uri="{FF2B5EF4-FFF2-40B4-BE49-F238E27FC236}">
                  <a16:creationId xmlns:a16="http://schemas.microsoft.com/office/drawing/2014/main" id="{D644AD72-152F-ACCB-977F-ADE3401D3CA1}"/>
                </a:ext>
              </a:extLst>
            </p:cNvPr>
            <p:cNvSpPr/>
            <p:nvPr/>
          </p:nvSpPr>
          <p:spPr>
            <a:xfrm>
              <a:off x="750570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9" name="Freeform 1198">
              <a:extLst>
                <a:ext uri="{FF2B5EF4-FFF2-40B4-BE49-F238E27FC236}">
                  <a16:creationId xmlns:a16="http://schemas.microsoft.com/office/drawing/2014/main" id="{ABD08A41-DBAA-088A-2A5F-37A691DB3857}"/>
                </a:ext>
              </a:extLst>
            </p:cNvPr>
            <p:cNvSpPr/>
            <p:nvPr/>
          </p:nvSpPr>
          <p:spPr>
            <a:xfrm>
              <a:off x="750570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0" name="Freeform 1199">
              <a:extLst>
                <a:ext uri="{FF2B5EF4-FFF2-40B4-BE49-F238E27FC236}">
                  <a16:creationId xmlns:a16="http://schemas.microsoft.com/office/drawing/2014/main" id="{35392D1F-B157-BC54-F605-DB3F9ED09B54}"/>
                </a:ext>
              </a:extLst>
            </p:cNvPr>
            <p:cNvSpPr/>
            <p:nvPr/>
          </p:nvSpPr>
          <p:spPr>
            <a:xfrm>
              <a:off x="750570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1" name="Freeform 1200">
              <a:extLst>
                <a:ext uri="{FF2B5EF4-FFF2-40B4-BE49-F238E27FC236}">
                  <a16:creationId xmlns:a16="http://schemas.microsoft.com/office/drawing/2014/main" id="{91B2BA9A-63F7-7A26-A4D3-9AF8E39DE92F}"/>
                </a:ext>
              </a:extLst>
            </p:cNvPr>
            <p:cNvSpPr/>
            <p:nvPr/>
          </p:nvSpPr>
          <p:spPr>
            <a:xfrm>
              <a:off x="750570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2" name="Freeform 1201">
              <a:extLst>
                <a:ext uri="{FF2B5EF4-FFF2-40B4-BE49-F238E27FC236}">
                  <a16:creationId xmlns:a16="http://schemas.microsoft.com/office/drawing/2014/main" id="{132D6123-D4F2-9A56-D426-513BC743DDB2}"/>
                </a:ext>
              </a:extLst>
            </p:cNvPr>
            <p:cNvSpPr/>
            <p:nvPr/>
          </p:nvSpPr>
          <p:spPr>
            <a:xfrm>
              <a:off x="7505700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3" name="Freeform 1202">
              <a:extLst>
                <a:ext uri="{FF2B5EF4-FFF2-40B4-BE49-F238E27FC236}">
                  <a16:creationId xmlns:a16="http://schemas.microsoft.com/office/drawing/2014/main" id="{FFB14AA9-0050-3BCD-DB09-7910F72A6CAA}"/>
                </a:ext>
              </a:extLst>
            </p:cNvPr>
            <p:cNvSpPr/>
            <p:nvPr/>
          </p:nvSpPr>
          <p:spPr>
            <a:xfrm>
              <a:off x="761047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4" name="Freeform 1203">
              <a:extLst>
                <a:ext uri="{FF2B5EF4-FFF2-40B4-BE49-F238E27FC236}">
                  <a16:creationId xmlns:a16="http://schemas.microsoft.com/office/drawing/2014/main" id="{7C74537E-5B35-D03A-5544-0FD70D89B2F2}"/>
                </a:ext>
              </a:extLst>
            </p:cNvPr>
            <p:cNvSpPr/>
            <p:nvPr/>
          </p:nvSpPr>
          <p:spPr>
            <a:xfrm>
              <a:off x="761047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5" name="Freeform 1204">
              <a:extLst>
                <a:ext uri="{FF2B5EF4-FFF2-40B4-BE49-F238E27FC236}">
                  <a16:creationId xmlns:a16="http://schemas.microsoft.com/office/drawing/2014/main" id="{62FF08E2-E470-9B4E-EF46-3743B41CAFE5}"/>
                </a:ext>
              </a:extLst>
            </p:cNvPr>
            <p:cNvSpPr/>
            <p:nvPr/>
          </p:nvSpPr>
          <p:spPr>
            <a:xfrm>
              <a:off x="761047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6" name="Freeform 1205">
              <a:extLst>
                <a:ext uri="{FF2B5EF4-FFF2-40B4-BE49-F238E27FC236}">
                  <a16:creationId xmlns:a16="http://schemas.microsoft.com/office/drawing/2014/main" id="{1B9358FF-3A56-86DC-19BB-1687D60FF7E4}"/>
                </a:ext>
              </a:extLst>
            </p:cNvPr>
            <p:cNvSpPr/>
            <p:nvPr/>
          </p:nvSpPr>
          <p:spPr>
            <a:xfrm>
              <a:off x="7610475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7" name="Freeform 1206">
              <a:extLst>
                <a:ext uri="{FF2B5EF4-FFF2-40B4-BE49-F238E27FC236}">
                  <a16:creationId xmlns:a16="http://schemas.microsoft.com/office/drawing/2014/main" id="{A420857B-0CB1-C6BE-C053-F3DB954EA6FE}"/>
                </a:ext>
              </a:extLst>
            </p:cNvPr>
            <p:cNvSpPr/>
            <p:nvPr/>
          </p:nvSpPr>
          <p:spPr>
            <a:xfrm>
              <a:off x="7610475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8" name="Freeform 1207">
              <a:extLst>
                <a:ext uri="{FF2B5EF4-FFF2-40B4-BE49-F238E27FC236}">
                  <a16:creationId xmlns:a16="http://schemas.microsoft.com/office/drawing/2014/main" id="{BBBA5EB5-7B95-CDC6-779A-91BB79812ECC}"/>
                </a:ext>
              </a:extLst>
            </p:cNvPr>
            <p:cNvSpPr/>
            <p:nvPr/>
          </p:nvSpPr>
          <p:spPr>
            <a:xfrm>
              <a:off x="7610475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9" name="Freeform 1208">
              <a:extLst>
                <a:ext uri="{FF2B5EF4-FFF2-40B4-BE49-F238E27FC236}">
                  <a16:creationId xmlns:a16="http://schemas.microsoft.com/office/drawing/2014/main" id="{F10DBCDA-BDFA-AD8B-6C09-3B492D87A0A9}"/>
                </a:ext>
              </a:extLst>
            </p:cNvPr>
            <p:cNvSpPr/>
            <p:nvPr/>
          </p:nvSpPr>
          <p:spPr>
            <a:xfrm>
              <a:off x="761047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0" name="Freeform 1209">
              <a:extLst>
                <a:ext uri="{FF2B5EF4-FFF2-40B4-BE49-F238E27FC236}">
                  <a16:creationId xmlns:a16="http://schemas.microsoft.com/office/drawing/2014/main" id="{96C66E52-F1C1-5B8C-0DB1-26D5C28672C5}"/>
                </a:ext>
              </a:extLst>
            </p:cNvPr>
            <p:cNvSpPr/>
            <p:nvPr/>
          </p:nvSpPr>
          <p:spPr>
            <a:xfrm>
              <a:off x="7610475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1" name="Freeform 1210">
              <a:extLst>
                <a:ext uri="{FF2B5EF4-FFF2-40B4-BE49-F238E27FC236}">
                  <a16:creationId xmlns:a16="http://schemas.microsoft.com/office/drawing/2014/main" id="{B6ED15F5-AC47-7C13-701B-C79B7175DEC0}"/>
                </a:ext>
              </a:extLst>
            </p:cNvPr>
            <p:cNvSpPr/>
            <p:nvPr/>
          </p:nvSpPr>
          <p:spPr>
            <a:xfrm>
              <a:off x="761047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2" name="Freeform 1211">
              <a:extLst>
                <a:ext uri="{FF2B5EF4-FFF2-40B4-BE49-F238E27FC236}">
                  <a16:creationId xmlns:a16="http://schemas.microsoft.com/office/drawing/2014/main" id="{54027A3A-F077-08D3-B2EF-EF6242A52B5B}"/>
                </a:ext>
              </a:extLst>
            </p:cNvPr>
            <p:cNvSpPr/>
            <p:nvPr/>
          </p:nvSpPr>
          <p:spPr>
            <a:xfrm>
              <a:off x="76104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3" name="Freeform 1212">
              <a:extLst>
                <a:ext uri="{FF2B5EF4-FFF2-40B4-BE49-F238E27FC236}">
                  <a16:creationId xmlns:a16="http://schemas.microsoft.com/office/drawing/2014/main" id="{103050DE-4993-6361-57D5-966373152C34}"/>
                </a:ext>
              </a:extLst>
            </p:cNvPr>
            <p:cNvSpPr/>
            <p:nvPr/>
          </p:nvSpPr>
          <p:spPr>
            <a:xfrm>
              <a:off x="761047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4" name="Freeform 1213">
              <a:extLst>
                <a:ext uri="{FF2B5EF4-FFF2-40B4-BE49-F238E27FC236}">
                  <a16:creationId xmlns:a16="http://schemas.microsoft.com/office/drawing/2014/main" id="{E46C48CD-75ED-F144-83CC-2F01E5FA6539}"/>
                </a:ext>
              </a:extLst>
            </p:cNvPr>
            <p:cNvSpPr/>
            <p:nvPr/>
          </p:nvSpPr>
          <p:spPr>
            <a:xfrm>
              <a:off x="76104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5" name="Freeform 1214">
              <a:extLst>
                <a:ext uri="{FF2B5EF4-FFF2-40B4-BE49-F238E27FC236}">
                  <a16:creationId xmlns:a16="http://schemas.microsoft.com/office/drawing/2014/main" id="{D4BC9D56-0568-20DF-4180-EC9BE23D2A2A}"/>
                </a:ext>
              </a:extLst>
            </p:cNvPr>
            <p:cNvSpPr/>
            <p:nvPr/>
          </p:nvSpPr>
          <p:spPr>
            <a:xfrm>
              <a:off x="7610475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6" name="Freeform 1215">
              <a:extLst>
                <a:ext uri="{FF2B5EF4-FFF2-40B4-BE49-F238E27FC236}">
                  <a16:creationId xmlns:a16="http://schemas.microsoft.com/office/drawing/2014/main" id="{CA6A62BE-6B5F-C9E5-55BE-6902B6443750}"/>
                </a:ext>
              </a:extLst>
            </p:cNvPr>
            <p:cNvSpPr/>
            <p:nvPr/>
          </p:nvSpPr>
          <p:spPr>
            <a:xfrm>
              <a:off x="771525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7" name="Freeform 1216">
              <a:extLst>
                <a:ext uri="{FF2B5EF4-FFF2-40B4-BE49-F238E27FC236}">
                  <a16:creationId xmlns:a16="http://schemas.microsoft.com/office/drawing/2014/main" id="{AB08CD70-387C-2413-7B98-1C1997A6E825}"/>
                </a:ext>
              </a:extLst>
            </p:cNvPr>
            <p:cNvSpPr/>
            <p:nvPr/>
          </p:nvSpPr>
          <p:spPr>
            <a:xfrm>
              <a:off x="7715250" y="22193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8" name="Freeform 1217">
              <a:extLst>
                <a:ext uri="{FF2B5EF4-FFF2-40B4-BE49-F238E27FC236}">
                  <a16:creationId xmlns:a16="http://schemas.microsoft.com/office/drawing/2014/main" id="{773FF6BA-16E4-F940-C035-AC9C90D7F07A}"/>
                </a:ext>
              </a:extLst>
            </p:cNvPr>
            <p:cNvSpPr/>
            <p:nvPr/>
          </p:nvSpPr>
          <p:spPr>
            <a:xfrm>
              <a:off x="771525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9" name="Freeform 1218">
              <a:extLst>
                <a:ext uri="{FF2B5EF4-FFF2-40B4-BE49-F238E27FC236}">
                  <a16:creationId xmlns:a16="http://schemas.microsoft.com/office/drawing/2014/main" id="{09D39FC4-7F4F-9084-F20A-C96E6BF7D6E4}"/>
                </a:ext>
              </a:extLst>
            </p:cNvPr>
            <p:cNvSpPr/>
            <p:nvPr/>
          </p:nvSpPr>
          <p:spPr>
            <a:xfrm>
              <a:off x="77152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0" name="Freeform 1219">
              <a:extLst>
                <a:ext uri="{FF2B5EF4-FFF2-40B4-BE49-F238E27FC236}">
                  <a16:creationId xmlns:a16="http://schemas.microsoft.com/office/drawing/2014/main" id="{438D5384-6D86-613E-18A4-E733AEB97613}"/>
                </a:ext>
              </a:extLst>
            </p:cNvPr>
            <p:cNvSpPr/>
            <p:nvPr/>
          </p:nvSpPr>
          <p:spPr>
            <a:xfrm>
              <a:off x="771525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1" name="Freeform 1220">
              <a:extLst>
                <a:ext uri="{FF2B5EF4-FFF2-40B4-BE49-F238E27FC236}">
                  <a16:creationId xmlns:a16="http://schemas.microsoft.com/office/drawing/2014/main" id="{AFB07EEE-BAEF-1510-D6BE-856E2317E41A}"/>
                </a:ext>
              </a:extLst>
            </p:cNvPr>
            <p:cNvSpPr/>
            <p:nvPr/>
          </p:nvSpPr>
          <p:spPr>
            <a:xfrm>
              <a:off x="771525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2" name="Freeform 1221">
              <a:extLst>
                <a:ext uri="{FF2B5EF4-FFF2-40B4-BE49-F238E27FC236}">
                  <a16:creationId xmlns:a16="http://schemas.microsoft.com/office/drawing/2014/main" id="{27425224-C97B-751B-EE1D-4EDF39809F9B}"/>
                </a:ext>
              </a:extLst>
            </p:cNvPr>
            <p:cNvSpPr/>
            <p:nvPr/>
          </p:nvSpPr>
          <p:spPr>
            <a:xfrm>
              <a:off x="7715250" y="32670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3" name="Freeform 1222">
              <a:extLst>
                <a:ext uri="{FF2B5EF4-FFF2-40B4-BE49-F238E27FC236}">
                  <a16:creationId xmlns:a16="http://schemas.microsoft.com/office/drawing/2014/main" id="{4A3107A1-EE41-2A07-9C15-24B907F02CD7}"/>
                </a:ext>
              </a:extLst>
            </p:cNvPr>
            <p:cNvSpPr/>
            <p:nvPr/>
          </p:nvSpPr>
          <p:spPr>
            <a:xfrm>
              <a:off x="7715250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4" name="Freeform 1223">
              <a:extLst>
                <a:ext uri="{FF2B5EF4-FFF2-40B4-BE49-F238E27FC236}">
                  <a16:creationId xmlns:a16="http://schemas.microsoft.com/office/drawing/2014/main" id="{6A417AA5-46BF-82FB-210F-70FF926F959C}"/>
                </a:ext>
              </a:extLst>
            </p:cNvPr>
            <p:cNvSpPr/>
            <p:nvPr/>
          </p:nvSpPr>
          <p:spPr>
            <a:xfrm>
              <a:off x="7715250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5" name="Freeform 1224">
              <a:extLst>
                <a:ext uri="{FF2B5EF4-FFF2-40B4-BE49-F238E27FC236}">
                  <a16:creationId xmlns:a16="http://schemas.microsoft.com/office/drawing/2014/main" id="{35C0C7AB-804E-AE26-6D70-3854D9941491}"/>
                </a:ext>
              </a:extLst>
            </p:cNvPr>
            <p:cNvSpPr/>
            <p:nvPr/>
          </p:nvSpPr>
          <p:spPr>
            <a:xfrm>
              <a:off x="771525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6" name="Freeform 1225">
              <a:extLst>
                <a:ext uri="{FF2B5EF4-FFF2-40B4-BE49-F238E27FC236}">
                  <a16:creationId xmlns:a16="http://schemas.microsoft.com/office/drawing/2014/main" id="{D266D0F1-2852-5543-E6F6-A311F3D2FFD0}"/>
                </a:ext>
              </a:extLst>
            </p:cNvPr>
            <p:cNvSpPr/>
            <p:nvPr/>
          </p:nvSpPr>
          <p:spPr>
            <a:xfrm>
              <a:off x="77152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7" name="Freeform 1226">
              <a:extLst>
                <a:ext uri="{FF2B5EF4-FFF2-40B4-BE49-F238E27FC236}">
                  <a16:creationId xmlns:a16="http://schemas.microsoft.com/office/drawing/2014/main" id="{59741398-AFBB-B112-CB82-4A5B9AC64AF9}"/>
                </a:ext>
              </a:extLst>
            </p:cNvPr>
            <p:cNvSpPr/>
            <p:nvPr/>
          </p:nvSpPr>
          <p:spPr>
            <a:xfrm>
              <a:off x="77152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8" name="Freeform 1227">
              <a:extLst>
                <a:ext uri="{FF2B5EF4-FFF2-40B4-BE49-F238E27FC236}">
                  <a16:creationId xmlns:a16="http://schemas.microsoft.com/office/drawing/2014/main" id="{B959855E-053E-FDD0-9211-0ABD3A7F0370}"/>
                </a:ext>
              </a:extLst>
            </p:cNvPr>
            <p:cNvSpPr/>
            <p:nvPr/>
          </p:nvSpPr>
          <p:spPr>
            <a:xfrm>
              <a:off x="77152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9" name="Freeform 1228">
              <a:extLst>
                <a:ext uri="{FF2B5EF4-FFF2-40B4-BE49-F238E27FC236}">
                  <a16:creationId xmlns:a16="http://schemas.microsoft.com/office/drawing/2014/main" id="{1A455A18-427D-1B21-0E61-85A35322E634}"/>
                </a:ext>
              </a:extLst>
            </p:cNvPr>
            <p:cNvSpPr/>
            <p:nvPr/>
          </p:nvSpPr>
          <p:spPr>
            <a:xfrm>
              <a:off x="7715250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" name="Freeform 1229">
              <a:extLst>
                <a:ext uri="{FF2B5EF4-FFF2-40B4-BE49-F238E27FC236}">
                  <a16:creationId xmlns:a16="http://schemas.microsoft.com/office/drawing/2014/main" id="{E09EDE02-FA36-6117-8103-932CFECD9371}"/>
                </a:ext>
              </a:extLst>
            </p:cNvPr>
            <p:cNvSpPr/>
            <p:nvPr/>
          </p:nvSpPr>
          <p:spPr>
            <a:xfrm>
              <a:off x="771525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1" name="Freeform 1230">
              <a:extLst>
                <a:ext uri="{FF2B5EF4-FFF2-40B4-BE49-F238E27FC236}">
                  <a16:creationId xmlns:a16="http://schemas.microsoft.com/office/drawing/2014/main" id="{159D5E1D-77F8-6FE3-ADE4-E51267EAF767}"/>
                </a:ext>
              </a:extLst>
            </p:cNvPr>
            <p:cNvSpPr/>
            <p:nvPr/>
          </p:nvSpPr>
          <p:spPr>
            <a:xfrm>
              <a:off x="771525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2" name="Freeform 1231">
              <a:extLst>
                <a:ext uri="{FF2B5EF4-FFF2-40B4-BE49-F238E27FC236}">
                  <a16:creationId xmlns:a16="http://schemas.microsoft.com/office/drawing/2014/main" id="{87AE0532-20B3-B15E-59C4-25FD9A1D0280}"/>
                </a:ext>
              </a:extLst>
            </p:cNvPr>
            <p:cNvSpPr/>
            <p:nvPr/>
          </p:nvSpPr>
          <p:spPr>
            <a:xfrm>
              <a:off x="77152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3" name="Freeform 1232">
              <a:extLst>
                <a:ext uri="{FF2B5EF4-FFF2-40B4-BE49-F238E27FC236}">
                  <a16:creationId xmlns:a16="http://schemas.microsoft.com/office/drawing/2014/main" id="{3DF5B9EC-DB1C-CC56-F260-8CB36BEAE77F}"/>
                </a:ext>
              </a:extLst>
            </p:cNvPr>
            <p:cNvSpPr/>
            <p:nvPr/>
          </p:nvSpPr>
          <p:spPr>
            <a:xfrm>
              <a:off x="771525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4" name="Freeform 1233">
              <a:extLst>
                <a:ext uri="{FF2B5EF4-FFF2-40B4-BE49-F238E27FC236}">
                  <a16:creationId xmlns:a16="http://schemas.microsoft.com/office/drawing/2014/main" id="{78DD2A9C-73AB-38BC-34A6-399BD98279EF}"/>
                </a:ext>
              </a:extLst>
            </p:cNvPr>
            <p:cNvSpPr/>
            <p:nvPr/>
          </p:nvSpPr>
          <p:spPr>
            <a:xfrm>
              <a:off x="77152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5" name="Freeform 1234">
              <a:extLst>
                <a:ext uri="{FF2B5EF4-FFF2-40B4-BE49-F238E27FC236}">
                  <a16:creationId xmlns:a16="http://schemas.microsoft.com/office/drawing/2014/main" id="{64397C0A-693E-A783-D009-B29C1B9479FD}"/>
                </a:ext>
              </a:extLst>
            </p:cNvPr>
            <p:cNvSpPr/>
            <p:nvPr/>
          </p:nvSpPr>
          <p:spPr>
            <a:xfrm>
              <a:off x="7715250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6" name="Freeform 1235">
              <a:extLst>
                <a:ext uri="{FF2B5EF4-FFF2-40B4-BE49-F238E27FC236}">
                  <a16:creationId xmlns:a16="http://schemas.microsoft.com/office/drawing/2014/main" id="{FC6716F3-706E-2DD8-8F09-BDA75DF2EF36}"/>
                </a:ext>
              </a:extLst>
            </p:cNvPr>
            <p:cNvSpPr/>
            <p:nvPr/>
          </p:nvSpPr>
          <p:spPr>
            <a:xfrm>
              <a:off x="7715250" y="54673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7" name="Freeform 1236">
              <a:extLst>
                <a:ext uri="{FF2B5EF4-FFF2-40B4-BE49-F238E27FC236}">
                  <a16:creationId xmlns:a16="http://schemas.microsoft.com/office/drawing/2014/main" id="{F8153B25-E569-A7A7-0C93-29F21E74E713}"/>
                </a:ext>
              </a:extLst>
            </p:cNvPr>
            <p:cNvSpPr/>
            <p:nvPr/>
          </p:nvSpPr>
          <p:spPr>
            <a:xfrm>
              <a:off x="782002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8" name="Freeform 1237">
              <a:extLst>
                <a:ext uri="{FF2B5EF4-FFF2-40B4-BE49-F238E27FC236}">
                  <a16:creationId xmlns:a16="http://schemas.microsoft.com/office/drawing/2014/main" id="{21A282FD-9ACA-0C9D-20BF-71DC15A2F19D}"/>
                </a:ext>
              </a:extLst>
            </p:cNvPr>
            <p:cNvSpPr/>
            <p:nvPr/>
          </p:nvSpPr>
          <p:spPr>
            <a:xfrm>
              <a:off x="7820025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9" name="Freeform 1238">
              <a:extLst>
                <a:ext uri="{FF2B5EF4-FFF2-40B4-BE49-F238E27FC236}">
                  <a16:creationId xmlns:a16="http://schemas.microsoft.com/office/drawing/2014/main" id="{1FD369EA-149B-21D5-5A4A-671C65C40C93}"/>
                </a:ext>
              </a:extLst>
            </p:cNvPr>
            <p:cNvSpPr/>
            <p:nvPr/>
          </p:nvSpPr>
          <p:spPr>
            <a:xfrm>
              <a:off x="7820025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0" name="Freeform 1239">
              <a:extLst>
                <a:ext uri="{FF2B5EF4-FFF2-40B4-BE49-F238E27FC236}">
                  <a16:creationId xmlns:a16="http://schemas.microsoft.com/office/drawing/2014/main" id="{E05B96A2-63E0-04B8-1EEA-C1F2407DF7E5}"/>
                </a:ext>
              </a:extLst>
            </p:cNvPr>
            <p:cNvSpPr/>
            <p:nvPr/>
          </p:nvSpPr>
          <p:spPr>
            <a:xfrm>
              <a:off x="782002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1" name="Freeform 1240">
              <a:extLst>
                <a:ext uri="{FF2B5EF4-FFF2-40B4-BE49-F238E27FC236}">
                  <a16:creationId xmlns:a16="http://schemas.microsoft.com/office/drawing/2014/main" id="{5B3E59E6-AB71-1AEC-DD8D-BA350F969F9B}"/>
                </a:ext>
              </a:extLst>
            </p:cNvPr>
            <p:cNvSpPr/>
            <p:nvPr/>
          </p:nvSpPr>
          <p:spPr>
            <a:xfrm>
              <a:off x="7820025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2" name="Freeform 1241">
              <a:extLst>
                <a:ext uri="{FF2B5EF4-FFF2-40B4-BE49-F238E27FC236}">
                  <a16:creationId xmlns:a16="http://schemas.microsoft.com/office/drawing/2014/main" id="{1ACA16FC-97EB-F8FE-59F8-1CC1A7537D1B}"/>
                </a:ext>
              </a:extLst>
            </p:cNvPr>
            <p:cNvSpPr/>
            <p:nvPr/>
          </p:nvSpPr>
          <p:spPr>
            <a:xfrm>
              <a:off x="7820025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3" name="Freeform 1242">
              <a:extLst>
                <a:ext uri="{FF2B5EF4-FFF2-40B4-BE49-F238E27FC236}">
                  <a16:creationId xmlns:a16="http://schemas.microsoft.com/office/drawing/2014/main" id="{76392286-CE05-429B-8DDD-FD0E969E772F}"/>
                </a:ext>
              </a:extLst>
            </p:cNvPr>
            <p:cNvSpPr/>
            <p:nvPr/>
          </p:nvSpPr>
          <p:spPr>
            <a:xfrm>
              <a:off x="782002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4" name="Freeform 1243">
              <a:extLst>
                <a:ext uri="{FF2B5EF4-FFF2-40B4-BE49-F238E27FC236}">
                  <a16:creationId xmlns:a16="http://schemas.microsoft.com/office/drawing/2014/main" id="{342CC27F-C355-55BE-B870-85C283DA508D}"/>
                </a:ext>
              </a:extLst>
            </p:cNvPr>
            <p:cNvSpPr/>
            <p:nvPr/>
          </p:nvSpPr>
          <p:spPr>
            <a:xfrm>
              <a:off x="7820025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5" name="Freeform 1244">
              <a:extLst>
                <a:ext uri="{FF2B5EF4-FFF2-40B4-BE49-F238E27FC236}">
                  <a16:creationId xmlns:a16="http://schemas.microsoft.com/office/drawing/2014/main" id="{126282FF-6FA3-D406-8225-A440D48874B4}"/>
                </a:ext>
              </a:extLst>
            </p:cNvPr>
            <p:cNvSpPr/>
            <p:nvPr/>
          </p:nvSpPr>
          <p:spPr>
            <a:xfrm>
              <a:off x="7820025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6" name="Freeform 1245">
              <a:extLst>
                <a:ext uri="{FF2B5EF4-FFF2-40B4-BE49-F238E27FC236}">
                  <a16:creationId xmlns:a16="http://schemas.microsoft.com/office/drawing/2014/main" id="{3CA1486B-D654-F52A-E823-A99D513DA621}"/>
                </a:ext>
              </a:extLst>
            </p:cNvPr>
            <p:cNvSpPr/>
            <p:nvPr/>
          </p:nvSpPr>
          <p:spPr>
            <a:xfrm>
              <a:off x="782002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7" name="Freeform 1246">
              <a:extLst>
                <a:ext uri="{FF2B5EF4-FFF2-40B4-BE49-F238E27FC236}">
                  <a16:creationId xmlns:a16="http://schemas.microsoft.com/office/drawing/2014/main" id="{57E91A08-A466-CD31-DA02-4970A3EB49AB}"/>
                </a:ext>
              </a:extLst>
            </p:cNvPr>
            <p:cNvSpPr/>
            <p:nvPr/>
          </p:nvSpPr>
          <p:spPr>
            <a:xfrm>
              <a:off x="7820025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8" name="Freeform 1247">
              <a:extLst>
                <a:ext uri="{FF2B5EF4-FFF2-40B4-BE49-F238E27FC236}">
                  <a16:creationId xmlns:a16="http://schemas.microsoft.com/office/drawing/2014/main" id="{D2D73B81-323D-237B-0376-E7F34E5CC67F}"/>
                </a:ext>
              </a:extLst>
            </p:cNvPr>
            <p:cNvSpPr/>
            <p:nvPr/>
          </p:nvSpPr>
          <p:spPr>
            <a:xfrm>
              <a:off x="782002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9" name="Freeform 1248">
              <a:extLst>
                <a:ext uri="{FF2B5EF4-FFF2-40B4-BE49-F238E27FC236}">
                  <a16:creationId xmlns:a16="http://schemas.microsoft.com/office/drawing/2014/main" id="{92D03245-6363-83AE-E28E-DF98498044DA}"/>
                </a:ext>
              </a:extLst>
            </p:cNvPr>
            <p:cNvSpPr/>
            <p:nvPr/>
          </p:nvSpPr>
          <p:spPr>
            <a:xfrm>
              <a:off x="7820025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0" name="Freeform 1249">
              <a:extLst>
                <a:ext uri="{FF2B5EF4-FFF2-40B4-BE49-F238E27FC236}">
                  <a16:creationId xmlns:a16="http://schemas.microsoft.com/office/drawing/2014/main" id="{6430ADD6-150C-0D8F-1DB0-2011CFBBD5AF}"/>
                </a:ext>
              </a:extLst>
            </p:cNvPr>
            <p:cNvSpPr/>
            <p:nvPr/>
          </p:nvSpPr>
          <p:spPr>
            <a:xfrm>
              <a:off x="7820025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1" name="Freeform 1250">
              <a:extLst>
                <a:ext uri="{FF2B5EF4-FFF2-40B4-BE49-F238E27FC236}">
                  <a16:creationId xmlns:a16="http://schemas.microsoft.com/office/drawing/2014/main" id="{5C7B7198-FB23-56E9-8EAB-2285EEC3EC85}"/>
                </a:ext>
              </a:extLst>
            </p:cNvPr>
            <p:cNvSpPr/>
            <p:nvPr/>
          </p:nvSpPr>
          <p:spPr>
            <a:xfrm>
              <a:off x="7820025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2" name="Freeform 1251">
              <a:extLst>
                <a:ext uri="{FF2B5EF4-FFF2-40B4-BE49-F238E27FC236}">
                  <a16:creationId xmlns:a16="http://schemas.microsoft.com/office/drawing/2014/main" id="{434EF52A-6102-29BB-E9F4-036F220AEE0E}"/>
                </a:ext>
              </a:extLst>
            </p:cNvPr>
            <p:cNvSpPr/>
            <p:nvPr/>
          </p:nvSpPr>
          <p:spPr>
            <a:xfrm>
              <a:off x="782002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3" name="Freeform 1252">
              <a:extLst>
                <a:ext uri="{FF2B5EF4-FFF2-40B4-BE49-F238E27FC236}">
                  <a16:creationId xmlns:a16="http://schemas.microsoft.com/office/drawing/2014/main" id="{D34FE013-C253-2F16-EC76-DC72D812BA53}"/>
                </a:ext>
              </a:extLst>
            </p:cNvPr>
            <p:cNvSpPr/>
            <p:nvPr/>
          </p:nvSpPr>
          <p:spPr>
            <a:xfrm>
              <a:off x="7924800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4" name="Freeform 1253">
              <a:extLst>
                <a:ext uri="{FF2B5EF4-FFF2-40B4-BE49-F238E27FC236}">
                  <a16:creationId xmlns:a16="http://schemas.microsoft.com/office/drawing/2014/main" id="{7D02BE5E-E727-F59D-22BC-FE08C5B6F068}"/>
                </a:ext>
              </a:extLst>
            </p:cNvPr>
            <p:cNvSpPr/>
            <p:nvPr/>
          </p:nvSpPr>
          <p:spPr>
            <a:xfrm>
              <a:off x="7924800" y="23241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5" name="Freeform 1254">
              <a:extLst>
                <a:ext uri="{FF2B5EF4-FFF2-40B4-BE49-F238E27FC236}">
                  <a16:creationId xmlns:a16="http://schemas.microsoft.com/office/drawing/2014/main" id="{4CCAFFC9-348F-E7C1-DBEE-53D07DD7905E}"/>
                </a:ext>
              </a:extLst>
            </p:cNvPr>
            <p:cNvSpPr/>
            <p:nvPr/>
          </p:nvSpPr>
          <p:spPr>
            <a:xfrm>
              <a:off x="7924800" y="24288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6" name="Freeform 1255">
              <a:extLst>
                <a:ext uri="{FF2B5EF4-FFF2-40B4-BE49-F238E27FC236}">
                  <a16:creationId xmlns:a16="http://schemas.microsoft.com/office/drawing/2014/main" id="{C2CD95F8-515D-6D5C-26F2-4134C564C4B2}"/>
                </a:ext>
              </a:extLst>
            </p:cNvPr>
            <p:cNvSpPr/>
            <p:nvPr/>
          </p:nvSpPr>
          <p:spPr>
            <a:xfrm>
              <a:off x="7924800" y="25336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7" name="Freeform 1256">
              <a:extLst>
                <a:ext uri="{FF2B5EF4-FFF2-40B4-BE49-F238E27FC236}">
                  <a16:creationId xmlns:a16="http://schemas.microsoft.com/office/drawing/2014/main" id="{8B09BDA5-59F5-2705-C2F7-F66853241D69}"/>
                </a:ext>
              </a:extLst>
            </p:cNvPr>
            <p:cNvSpPr/>
            <p:nvPr/>
          </p:nvSpPr>
          <p:spPr>
            <a:xfrm>
              <a:off x="792480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8" name="Freeform 1257">
              <a:extLst>
                <a:ext uri="{FF2B5EF4-FFF2-40B4-BE49-F238E27FC236}">
                  <a16:creationId xmlns:a16="http://schemas.microsoft.com/office/drawing/2014/main" id="{6F9D8AB1-40E4-591E-B805-703C9B43B247}"/>
                </a:ext>
              </a:extLst>
            </p:cNvPr>
            <p:cNvSpPr/>
            <p:nvPr/>
          </p:nvSpPr>
          <p:spPr>
            <a:xfrm>
              <a:off x="7924800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9" name="Freeform 1258">
              <a:extLst>
                <a:ext uri="{FF2B5EF4-FFF2-40B4-BE49-F238E27FC236}">
                  <a16:creationId xmlns:a16="http://schemas.microsoft.com/office/drawing/2014/main" id="{EB6DA5C4-A057-775B-C05C-2A6902D341EE}"/>
                </a:ext>
              </a:extLst>
            </p:cNvPr>
            <p:cNvSpPr/>
            <p:nvPr/>
          </p:nvSpPr>
          <p:spPr>
            <a:xfrm>
              <a:off x="7924800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0" name="Freeform 1259">
              <a:extLst>
                <a:ext uri="{FF2B5EF4-FFF2-40B4-BE49-F238E27FC236}">
                  <a16:creationId xmlns:a16="http://schemas.microsoft.com/office/drawing/2014/main" id="{404251E4-7CE8-CD12-3835-0BCF3870BFAA}"/>
                </a:ext>
              </a:extLst>
            </p:cNvPr>
            <p:cNvSpPr/>
            <p:nvPr/>
          </p:nvSpPr>
          <p:spPr>
            <a:xfrm>
              <a:off x="7924800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1" name="Freeform 1260">
              <a:extLst>
                <a:ext uri="{FF2B5EF4-FFF2-40B4-BE49-F238E27FC236}">
                  <a16:creationId xmlns:a16="http://schemas.microsoft.com/office/drawing/2014/main" id="{72807444-6C2C-B9C0-5A2C-7166289AB498}"/>
                </a:ext>
              </a:extLst>
            </p:cNvPr>
            <p:cNvSpPr/>
            <p:nvPr/>
          </p:nvSpPr>
          <p:spPr>
            <a:xfrm>
              <a:off x="7924800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2" name="Freeform 1261">
              <a:extLst>
                <a:ext uri="{FF2B5EF4-FFF2-40B4-BE49-F238E27FC236}">
                  <a16:creationId xmlns:a16="http://schemas.microsoft.com/office/drawing/2014/main" id="{CF953F31-B816-479B-7BF7-3E9C5EEFABCF}"/>
                </a:ext>
              </a:extLst>
            </p:cNvPr>
            <p:cNvSpPr/>
            <p:nvPr/>
          </p:nvSpPr>
          <p:spPr>
            <a:xfrm>
              <a:off x="792480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3" name="Freeform 1262">
              <a:extLst>
                <a:ext uri="{FF2B5EF4-FFF2-40B4-BE49-F238E27FC236}">
                  <a16:creationId xmlns:a16="http://schemas.microsoft.com/office/drawing/2014/main" id="{855A5AAD-F4CC-4E67-B5BE-E4205D9CEA56}"/>
                </a:ext>
              </a:extLst>
            </p:cNvPr>
            <p:cNvSpPr/>
            <p:nvPr/>
          </p:nvSpPr>
          <p:spPr>
            <a:xfrm>
              <a:off x="792480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4" name="Freeform 1263">
              <a:extLst>
                <a:ext uri="{FF2B5EF4-FFF2-40B4-BE49-F238E27FC236}">
                  <a16:creationId xmlns:a16="http://schemas.microsoft.com/office/drawing/2014/main" id="{B6B47045-BAC1-92D4-72A9-3CAD5833D46C}"/>
                </a:ext>
              </a:extLst>
            </p:cNvPr>
            <p:cNvSpPr/>
            <p:nvPr/>
          </p:nvSpPr>
          <p:spPr>
            <a:xfrm>
              <a:off x="792480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5" name="Freeform 1264">
              <a:extLst>
                <a:ext uri="{FF2B5EF4-FFF2-40B4-BE49-F238E27FC236}">
                  <a16:creationId xmlns:a16="http://schemas.microsoft.com/office/drawing/2014/main" id="{60780F1A-7470-6F30-9051-A4B7741A4F37}"/>
                </a:ext>
              </a:extLst>
            </p:cNvPr>
            <p:cNvSpPr/>
            <p:nvPr/>
          </p:nvSpPr>
          <p:spPr>
            <a:xfrm>
              <a:off x="792480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6" name="Freeform 1265">
              <a:extLst>
                <a:ext uri="{FF2B5EF4-FFF2-40B4-BE49-F238E27FC236}">
                  <a16:creationId xmlns:a16="http://schemas.microsoft.com/office/drawing/2014/main" id="{00BCE13D-F858-A740-A469-38E8D2FCC48D}"/>
                </a:ext>
              </a:extLst>
            </p:cNvPr>
            <p:cNvSpPr/>
            <p:nvPr/>
          </p:nvSpPr>
          <p:spPr>
            <a:xfrm>
              <a:off x="7924800" y="47339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7" name="Freeform 1266">
              <a:extLst>
                <a:ext uri="{FF2B5EF4-FFF2-40B4-BE49-F238E27FC236}">
                  <a16:creationId xmlns:a16="http://schemas.microsoft.com/office/drawing/2014/main" id="{B1291853-3CE2-E8D1-90E1-EB4B3488DBBB}"/>
                </a:ext>
              </a:extLst>
            </p:cNvPr>
            <p:cNvSpPr/>
            <p:nvPr/>
          </p:nvSpPr>
          <p:spPr>
            <a:xfrm>
              <a:off x="7924800" y="48387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8" name="Freeform 1267">
              <a:extLst>
                <a:ext uri="{FF2B5EF4-FFF2-40B4-BE49-F238E27FC236}">
                  <a16:creationId xmlns:a16="http://schemas.microsoft.com/office/drawing/2014/main" id="{E2FDDC89-6151-47F1-FD92-E7D436FE699E}"/>
                </a:ext>
              </a:extLst>
            </p:cNvPr>
            <p:cNvSpPr/>
            <p:nvPr/>
          </p:nvSpPr>
          <p:spPr>
            <a:xfrm>
              <a:off x="792480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9" name="Freeform 1268">
              <a:extLst>
                <a:ext uri="{FF2B5EF4-FFF2-40B4-BE49-F238E27FC236}">
                  <a16:creationId xmlns:a16="http://schemas.microsoft.com/office/drawing/2014/main" id="{0E93623E-B94E-7217-CE67-DE832644297B}"/>
                </a:ext>
              </a:extLst>
            </p:cNvPr>
            <p:cNvSpPr/>
            <p:nvPr/>
          </p:nvSpPr>
          <p:spPr>
            <a:xfrm>
              <a:off x="792480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0" name="Freeform 1269">
              <a:extLst>
                <a:ext uri="{FF2B5EF4-FFF2-40B4-BE49-F238E27FC236}">
                  <a16:creationId xmlns:a16="http://schemas.microsoft.com/office/drawing/2014/main" id="{D090C7D0-2353-C548-3387-24D1A4F6C319}"/>
                </a:ext>
              </a:extLst>
            </p:cNvPr>
            <p:cNvSpPr/>
            <p:nvPr/>
          </p:nvSpPr>
          <p:spPr>
            <a:xfrm>
              <a:off x="7924800" y="51530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1" name="Freeform 1270">
              <a:extLst>
                <a:ext uri="{FF2B5EF4-FFF2-40B4-BE49-F238E27FC236}">
                  <a16:creationId xmlns:a16="http://schemas.microsoft.com/office/drawing/2014/main" id="{75FF0E80-609F-A2B8-01C9-E14DD610163C}"/>
                </a:ext>
              </a:extLst>
            </p:cNvPr>
            <p:cNvSpPr/>
            <p:nvPr/>
          </p:nvSpPr>
          <p:spPr>
            <a:xfrm>
              <a:off x="8029575" y="21145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2" name="Freeform 1271">
              <a:extLst>
                <a:ext uri="{FF2B5EF4-FFF2-40B4-BE49-F238E27FC236}">
                  <a16:creationId xmlns:a16="http://schemas.microsoft.com/office/drawing/2014/main" id="{C069BBA3-A2F9-E5C2-0471-89738A59FC0A}"/>
                </a:ext>
              </a:extLst>
            </p:cNvPr>
            <p:cNvSpPr/>
            <p:nvPr/>
          </p:nvSpPr>
          <p:spPr>
            <a:xfrm>
              <a:off x="8029575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3" name="Freeform 1272">
              <a:extLst>
                <a:ext uri="{FF2B5EF4-FFF2-40B4-BE49-F238E27FC236}">
                  <a16:creationId xmlns:a16="http://schemas.microsoft.com/office/drawing/2014/main" id="{13C7E2F8-1520-D179-208E-6149F06F025C}"/>
                </a:ext>
              </a:extLst>
            </p:cNvPr>
            <p:cNvSpPr/>
            <p:nvPr/>
          </p:nvSpPr>
          <p:spPr>
            <a:xfrm>
              <a:off x="8029575" y="29527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4" name="Freeform 1273">
              <a:extLst>
                <a:ext uri="{FF2B5EF4-FFF2-40B4-BE49-F238E27FC236}">
                  <a16:creationId xmlns:a16="http://schemas.microsoft.com/office/drawing/2014/main" id="{3AD827E5-FF2E-AAF6-A410-F00C9DA35F2E}"/>
                </a:ext>
              </a:extLst>
            </p:cNvPr>
            <p:cNvSpPr/>
            <p:nvPr/>
          </p:nvSpPr>
          <p:spPr>
            <a:xfrm>
              <a:off x="8029575" y="31623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5" name="Freeform 1274">
              <a:extLst>
                <a:ext uri="{FF2B5EF4-FFF2-40B4-BE49-F238E27FC236}">
                  <a16:creationId xmlns:a16="http://schemas.microsoft.com/office/drawing/2014/main" id="{E3AA3F9D-8C36-9821-9643-8E5CFF3A00B4}"/>
                </a:ext>
              </a:extLst>
            </p:cNvPr>
            <p:cNvSpPr/>
            <p:nvPr/>
          </p:nvSpPr>
          <p:spPr>
            <a:xfrm>
              <a:off x="8029575" y="32670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6" name="Freeform 1275">
              <a:extLst>
                <a:ext uri="{FF2B5EF4-FFF2-40B4-BE49-F238E27FC236}">
                  <a16:creationId xmlns:a16="http://schemas.microsoft.com/office/drawing/2014/main" id="{1EA48560-1FCA-F223-863F-D98E1C67441C}"/>
                </a:ext>
              </a:extLst>
            </p:cNvPr>
            <p:cNvSpPr/>
            <p:nvPr/>
          </p:nvSpPr>
          <p:spPr>
            <a:xfrm>
              <a:off x="8029575" y="33718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7" name="Freeform 1276">
              <a:extLst>
                <a:ext uri="{FF2B5EF4-FFF2-40B4-BE49-F238E27FC236}">
                  <a16:creationId xmlns:a16="http://schemas.microsoft.com/office/drawing/2014/main" id="{536AFA49-F12B-0888-83F1-4A136F44C87A}"/>
                </a:ext>
              </a:extLst>
            </p:cNvPr>
            <p:cNvSpPr/>
            <p:nvPr/>
          </p:nvSpPr>
          <p:spPr>
            <a:xfrm>
              <a:off x="8029575" y="35814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8" name="Freeform 1277">
              <a:extLst>
                <a:ext uri="{FF2B5EF4-FFF2-40B4-BE49-F238E27FC236}">
                  <a16:creationId xmlns:a16="http://schemas.microsoft.com/office/drawing/2014/main" id="{36DE8B2C-5FAC-7E82-3C31-19CAFCFB9EE3}"/>
                </a:ext>
              </a:extLst>
            </p:cNvPr>
            <p:cNvSpPr/>
            <p:nvPr/>
          </p:nvSpPr>
          <p:spPr>
            <a:xfrm>
              <a:off x="8029575" y="42100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9" name="Freeform 1278">
              <a:extLst>
                <a:ext uri="{FF2B5EF4-FFF2-40B4-BE49-F238E27FC236}">
                  <a16:creationId xmlns:a16="http://schemas.microsoft.com/office/drawing/2014/main" id="{1B97A303-EC28-F238-0CA6-7422C83765CD}"/>
                </a:ext>
              </a:extLst>
            </p:cNvPr>
            <p:cNvSpPr/>
            <p:nvPr/>
          </p:nvSpPr>
          <p:spPr>
            <a:xfrm>
              <a:off x="8029575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0" name="Freeform 1279">
              <a:extLst>
                <a:ext uri="{FF2B5EF4-FFF2-40B4-BE49-F238E27FC236}">
                  <a16:creationId xmlns:a16="http://schemas.microsoft.com/office/drawing/2014/main" id="{A912D194-E0C7-7E40-6773-D66FC7D3AD05}"/>
                </a:ext>
              </a:extLst>
            </p:cNvPr>
            <p:cNvSpPr/>
            <p:nvPr/>
          </p:nvSpPr>
          <p:spPr>
            <a:xfrm>
              <a:off x="8029575" y="46291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1" name="Freeform 1280">
              <a:extLst>
                <a:ext uri="{FF2B5EF4-FFF2-40B4-BE49-F238E27FC236}">
                  <a16:creationId xmlns:a16="http://schemas.microsoft.com/office/drawing/2014/main" id="{C174F7A1-5D18-4AF1-32C7-F07B792DA326}"/>
                </a:ext>
              </a:extLst>
            </p:cNvPr>
            <p:cNvSpPr/>
            <p:nvPr/>
          </p:nvSpPr>
          <p:spPr>
            <a:xfrm>
              <a:off x="8029575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2" name="Freeform 1281">
              <a:extLst>
                <a:ext uri="{FF2B5EF4-FFF2-40B4-BE49-F238E27FC236}">
                  <a16:creationId xmlns:a16="http://schemas.microsoft.com/office/drawing/2014/main" id="{4622AA77-11B0-D927-D731-9A825B9A75D2}"/>
                </a:ext>
              </a:extLst>
            </p:cNvPr>
            <p:cNvSpPr/>
            <p:nvPr/>
          </p:nvSpPr>
          <p:spPr>
            <a:xfrm>
              <a:off x="8029575" y="53625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3" name="Freeform 1282">
              <a:extLst>
                <a:ext uri="{FF2B5EF4-FFF2-40B4-BE49-F238E27FC236}">
                  <a16:creationId xmlns:a16="http://schemas.microsoft.com/office/drawing/2014/main" id="{6C8811F7-0F32-6255-D9F7-D901071D7EF6}"/>
                </a:ext>
              </a:extLst>
            </p:cNvPr>
            <p:cNvSpPr/>
            <p:nvPr/>
          </p:nvSpPr>
          <p:spPr>
            <a:xfrm>
              <a:off x="8134350" y="26384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4" name="Freeform 1283">
              <a:extLst>
                <a:ext uri="{FF2B5EF4-FFF2-40B4-BE49-F238E27FC236}">
                  <a16:creationId xmlns:a16="http://schemas.microsoft.com/office/drawing/2014/main" id="{2DC00572-CEC5-8FD7-6EAF-CF4D525D473E}"/>
                </a:ext>
              </a:extLst>
            </p:cNvPr>
            <p:cNvSpPr/>
            <p:nvPr/>
          </p:nvSpPr>
          <p:spPr>
            <a:xfrm>
              <a:off x="8134350" y="27432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5" name="Freeform 1284">
              <a:extLst>
                <a:ext uri="{FF2B5EF4-FFF2-40B4-BE49-F238E27FC236}">
                  <a16:creationId xmlns:a16="http://schemas.microsoft.com/office/drawing/2014/main" id="{E0D08111-0963-ADD3-3E33-620715CA41E6}"/>
                </a:ext>
              </a:extLst>
            </p:cNvPr>
            <p:cNvSpPr/>
            <p:nvPr/>
          </p:nvSpPr>
          <p:spPr>
            <a:xfrm>
              <a:off x="8134350" y="28479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6" name="Freeform 1285">
              <a:extLst>
                <a:ext uri="{FF2B5EF4-FFF2-40B4-BE49-F238E27FC236}">
                  <a16:creationId xmlns:a16="http://schemas.microsoft.com/office/drawing/2014/main" id="{307A7854-5239-CCE8-8AF3-9EA3251FEACB}"/>
                </a:ext>
              </a:extLst>
            </p:cNvPr>
            <p:cNvSpPr/>
            <p:nvPr/>
          </p:nvSpPr>
          <p:spPr>
            <a:xfrm>
              <a:off x="8134350" y="30575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7" name="Freeform 1286">
              <a:extLst>
                <a:ext uri="{FF2B5EF4-FFF2-40B4-BE49-F238E27FC236}">
                  <a16:creationId xmlns:a16="http://schemas.microsoft.com/office/drawing/2014/main" id="{8F12B65F-75BE-D405-F195-615B652BD0E0}"/>
                </a:ext>
              </a:extLst>
            </p:cNvPr>
            <p:cNvSpPr/>
            <p:nvPr/>
          </p:nvSpPr>
          <p:spPr>
            <a:xfrm>
              <a:off x="8134350" y="34766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8" name="Freeform 1287">
              <a:extLst>
                <a:ext uri="{FF2B5EF4-FFF2-40B4-BE49-F238E27FC236}">
                  <a16:creationId xmlns:a16="http://schemas.microsoft.com/office/drawing/2014/main" id="{3C0E8CA1-3BE5-8E67-01DE-6E7C386802C3}"/>
                </a:ext>
              </a:extLst>
            </p:cNvPr>
            <p:cNvSpPr/>
            <p:nvPr/>
          </p:nvSpPr>
          <p:spPr>
            <a:xfrm>
              <a:off x="8134350" y="36861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9" name="Freeform 1288">
              <a:extLst>
                <a:ext uri="{FF2B5EF4-FFF2-40B4-BE49-F238E27FC236}">
                  <a16:creationId xmlns:a16="http://schemas.microsoft.com/office/drawing/2014/main" id="{F5BD6872-996D-164A-9BFA-9C782C079418}"/>
                </a:ext>
              </a:extLst>
            </p:cNvPr>
            <p:cNvSpPr/>
            <p:nvPr/>
          </p:nvSpPr>
          <p:spPr>
            <a:xfrm>
              <a:off x="8134350" y="37909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0" name="Freeform 1289">
              <a:extLst>
                <a:ext uri="{FF2B5EF4-FFF2-40B4-BE49-F238E27FC236}">
                  <a16:creationId xmlns:a16="http://schemas.microsoft.com/office/drawing/2014/main" id="{2274AC51-D8FA-291E-099A-48D0EC208089}"/>
                </a:ext>
              </a:extLst>
            </p:cNvPr>
            <p:cNvSpPr/>
            <p:nvPr/>
          </p:nvSpPr>
          <p:spPr>
            <a:xfrm>
              <a:off x="8134350" y="38957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1" name="Freeform 1290">
              <a:extLst>
                <a:ext uri="{FF2B5EF4-FFF2-40B4-BE49-F238E27FC236}">
                  <a16:creationId xmlns:a16="http://schemas.microsoft.com/office/drawing/2014/main" id="{15DA8192-F2B2-97F2-C90C-3D5A77C0A619}"/>
                </a:ext>
              </a:extLst>
            </p:cNvPr>
            <p:cNvSpPr/>
            <p:nvPr/>
          </p:nvSpPr>
          <p:spPr>
            <a:xfrm>
              <a:off x="8134350" y="40005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2" name="Freeform 1291">
              <a:extLst>
                <a:ext uri="{FF2B5EF4-FFF2-40B4-BE49-F238E27FC236}">
                  <a16:creationId xmlns:a16="http://schemas.microsoft.com/office/drawing/2014/main" id="{0EDE9A20-8488-F1FF-27FF-CA5D89FCF897}"/>
                </a:ext>
              </a:extLst>
            </p:cNvPr>
            <p:cNvSpPr/>
            <p:nvPr/>
          </p:nvSpPr>
          <p:spPr>
            <a:xfrm>
              <a:off x="8134350" y="41052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3" name="Freeform 1292">
              <a:extLst>
                <a:ext uri="{FF2B5EF4-FFF2-40B4-BE49-F238E27FC236}">
                  <a16:creationId xmlns:a16="http://schemas.microsoft.com/office/drawing/2014/main" id="{1DBA68BD-4F6F-BBD7-1EB6-CBC9EA75FA36}"/>
                </a:ext>
              </a:extLst>
            </p:cNvPr>
            <p:cNvSpPr/>
            <p:nvPr/>
          </p:nvSpPr>
          <p:spPr>
            <a:xfrm>
              <a:off x="8134350" y="431482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4" name="Freeform 1293">
              <a:extLst>
                <a:ext uri="{FF2B5EF4-FFF2-40B4-BE49-F238E27FC236}">
                  <a16:creationId xmlns:a16="http://schemas.microsoft.com/office/drawing/2014/main" id="{447E5DFE-988C-EA7B-8ECC-0C2D6E78E26E}"/>
                </a:ext>
              </a:extLst>
            </p:cNvPr>
            <p:cNvSpPr/>
            <p:nvPr/>
          </p:nvSpPr>
          <p:spPr>
            <a:xfrm>
              <a:off x="8134350" y="44196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5" name="Freeform 1294">
              <a:extLst>
                <a:ext uri="{FF2B5EF4-FFF2-40B4-BE49-F238E27FC236}">
                  <a16:creationId xmlns:a16="http://schemas.microsoft.com/office/drawing/2014/main" id="{FD901510-67EE-30AE-2C1A-05674A860352}"/>
                </a:ext>
              </a:extLst>
            </p:cNvPr>
            <p:cNvSpPr/>
            <p:nvPr/>
          </p:nvSpPr>
          <p:spPr>
            <a:xfrm>
              <a:off x="8134350" y="45243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6" name="Freeform 1295">
              <a:extLst>
                <a:ext uri="{FF2B5EF4-FFF2-40B4-BE49-F238E27FC236}">
                  <a16:creationId xmlns:a16="http://schemas.microsoft.com/office/drawing/2014/main" id="{FD725030-1E29-4671-E352-204BA8415FEE}"/>
                </a:ext>
              </a:extLst>
            </p:cNvPr>
            <p:cNvSpPr/>
            <p:nvPr/>
          </p:nvSpPr>
          <p:spPr>
            <a:xfrm>
              <a:off x="8134350" y="4943475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7" name="Freeform 1296">
              <a:extLst>
                <a:ext uri="{FF2B5EF4-FFF2-40B4-BE49-F238E27FC236}">
                  <a16:creationId xmlns:a16="http://schemas.microsoft.com/office/drawing/2014/main" id="{EEEFAE17-F2AA-BBF7-94FE-D285C608758A}"/>
                </a:ext>
              </a:extLst>
            </p:cNvPr>
            <p:cNvSpPr/>
            <p:nvPr/>
          </p:nvSpPr>
          <p:spPr>
            <a:xfrm>
              <a:off x="8134350" y="504825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8" name="Freeform 1297">
              <a:extLst>
                <a:ext uri="{FF2B5EF4-FFF2-40B4-BE49-F238E27FC236}">
                  <a16:creationId xmlns:a16="http://schemas.microsoft.com/office/drawing/2014/main" id="{D7B964D9-BFEB-676B-912F-E97A619D1E77}"/>
                </a:ext>
              </a:extLst>
            </p:cNvPr>
            <p:cNvSpPr/>
            <p:nvPr/>
          </p:nvSpPr>
          <p:spPr>
            <a:xfrm>
              <a:off x="8134350" y="5257800"/>
              <a:ext cx="104775" cy="104775"/>
            </a:xfrm>
            <a:custGeom>
              <a:avLst/>
              <a:gdLst>
                <a:gd name="connsiteX0" fmla="*/ 104775 w 104775"/>
                <a:gd name="connsiteY0" fmla="*/ 52388 h 104775"/>
                <a:gd name="connsiteX1" fmla="*/ 52388 w 104775"/>
                <a:gd name="connsiteY1" fmla="*/ 104775 h 104775"/>
                <a:gd name="connsiteX2" fmla="*/ 0 w 104775"/>
                <a:gd name="connsiteY2" fmla="*/ 52388 h 104775"/>
                <a:gd name="connsiteX3" fmla="*/ 52388 w 104775"/>
                <a:gd name="connsiteY3" fmla="*/ 0 h 104775"/>
                <a:gd name="connsiteX4" fmla="*/ 104775 w 104775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4775" y="52388"/>
                  </a:moveTo>
                  <a:cubicBezTo>
                    <a:pt x="104775" y="81320"/>
                    <a:pt x="81320" y="104775"/>
                    <a:pt x="52388" y="104775"/>
                  </a:cubicBezTo>
                  <a:cubicBezTo>
                    <a:pt x="23455" y="104775"/>
                    <a:pt x="0" y="81320"/>
                    <a:pt x="0" y="52388"/>
                  </a:cubicBezTo>
                  <a:cubicBezTo>
                    <a:pt x="0" y="23455"/>
                    <a:pt x="23455" y="0"/>
                    <a:pt x="52388" y="0"/>
                  </a:cubicBezTo>
                  <a:cubicBezTo>
                    <a:pt x="81320" y="0"/>
                    <a:pt x="104775" y="23455"/>
                    <a:pt x="104775" y="523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9" name="Freeform 1298">
              <a:extLst>
                <a:ext uri="{FF2B5EF4-FFF2-40B4-BE49-F238E27FC236}">
                  <a16:creationId xmlns:a16="http://schemas.microsoft.com/office/drawing/2014/main" id="{8D1EE707-2A53-5253-76EB-844EA90C8623}"/>
                </a:ext>
              </a:extLst>
            </p:cNvPr>
            <p:cNvSpPr/>
            <p:nvPr/>
          </p:nvSpPr>
          <p:spPr>
            <a:xfrm>
              <a:off x="3943350" y="1276350"/>
              <a:ext cx="733425" cy="733425"/>
            </a:xfrm>
            <a:custGeom>
              <a:avLst/>
              <a:gdLst>
                <a:gd name="connsiteX0" fmla="*/ 261938 w 733425"/>
                <a:gd name="connsiteY0" fmla="*/ 733425 h 733425"/>
                <a:gd name="connsiteX1" fmla="*/ 471488 w 733425"/>
                <a:gd name="connsiteY1" fmla="*/ 733425 h 733425"/>
                <a:gd name="connsiteX2" fmla="*/ 733425 w 733425"/>
                <a:gd name="connsiteY2" fmla="*/ 471488 h 733425"/>
                <a:gd name="connsiteX3" fmla="*/ 733425 w 733425"/>
                <a:gd name="connsiteY3" fmla="*/ 261938 h 733425"/>
                <a:gd name="connsiteX4" fmla="*/ 471488 w 733425"/>
                <a:gd name="connsiteY4" fmla="*/ 0 h 733425"/>
                <a:gd name="connsiteX5" fmla="*/ 261938 w 733425"/>
                <a:gd name="connsiteY5" fmla="*/ 0 h 733425"/>
                <a:gd name="connsiteX6" fmla="*/ 0 w 733425"/>
                <a:gd name="connsiteY6" fmla="*/ 261938 h 733425"/>
                <a:gd name="connsiteX7" fmla="*/ 0 w 733425"/>
                <a:gd name="connsiteY7" fmla="*/ 471488 h 733425"/>
                <a:gd name="connsiteX8" fmla="*/ 261938 w 733425"/>
                <a:gd name="connsiteY8" fmla="*/ 733425 h 733425"/>
                <a:gd name="connsiteX9" fmla="*/ 104775 w 733425"/>
                <a:gd name="connsiteY9" fmla="*/ 261938 h 733425"/>
                <a:gd name="connsiteX10" fmla="*/ 261938 w 733425"/>
                <a:gd name="connsiteY10" fmla="*/ 104775 h 733425"/>
                <a:gd name="connsiteX11" fmla="*/ 471488 w 733425"/>
                <a:gd name="connsiteY11" fmla="*/ 104775 h 733425"/>
                <a:gd name="connsiteX12" fmla="*/ 628650 w 733425"/>
                <a:gd name="connsiteY12" fmla="*/ 261938 h 733425"/>
                <a:gd name="connsiteX13" fmla="*/ 628650 w 733425"/>
                <a:gd name="connsiteY13" fmla="*/ 471488 h 733425"/>
                <a:gd name="connsiteX14" fmla="*/ 471488 w 733425"/>
                <a:gd name="connsiteY14" fmla="*/ 628650 h 733425"/>
                <a:gd name="connsiteX15" fmla="*/ 261938 w 733425"/>
                <a:gd name="connsiteY15" fmla="*/ 628650 h 733425"/>
                <a:gd name="connsiteX16" fmla="*/ 104775 w 733425"/>
                <a:gd name="connsiteY16" fmla="*/ 471488 h 733425"/>
                <a:gd name="connsiteX17" fmla="*/ 104775 w 733425"/>
                <a:gd name="connsiteY17" fmla="*/ 26193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733425">
                  <a:moveTo>
                    <a:pt x="261938" y="733425"/>
                  </a:moveTo>
                  <a:lnTo>
                    <a:pt x="471488" y="733425"/>
                  </a:lnTo>
                  <a:cubicBezTo>
                    <a:pt x="616268" y="733425"/>
                    <a:pt x="733425" y="616268"/>
                    <a:pt x="733425" y="471488"/>
                  </a:cubicBezTo>
                  <a:lnTo>
                    <a:pt x="733425" y="261938"/>
                  </a:lnTo>
                  <a:cubicBezTo>
                    <a:pt x="733425" y="117157"/>
                    <a:pt x="616268" y="0"/>
                    <a:pt x="471488" y="0"/>
                  </a:cubicBezTo>
                  <a:lnTo>
                    <a:pt x="261938" y="0"/>
                  </a:lnTo>
                  <a:cubicBezTo>
                    <a:pt x="117157" y="0"/>
                    <a:pt x="0" y="117157"/>
                    <a:pt x="0" y="261938"/>
                  </a:cubicBezTo>
                  <a:lnTo>
                    <a:pt x="0" y="471488"/>
                  </a:lnTo>
                  <a:cubicBezTo>
                    <a:pt x="0" y="616268"/>
                    <a:pt x="117157" y="733425"/>
                    <a:pt x="261938" y="733425"/>
                  </a:cubicBezTo>
                  <a:close/>
                  <a:moveTo>
                    <a:pt x="104775" y="261938"/>
                  </a:moveTo>
                  <a:cubicBezTo>
                    <a:pt x="104775" y="175260"/>
                    <a:pt x="175260" y="104775"/>
                    <a:pt x="261938" y="104775"/>
                  </a:cubicBezTo>
                  <a:lnTo>
                    <a:pt x="471488" y="104775"/>
                  </a:lnTo>
                  <a:cubicBezTo>
                    <a:pt x="558165" y="104775"/>
                    <a:pt x="628650" y="175260"/>
                    <a:pt x="628650" y="261938"/>
                  </a:cubicBezTo>
                  <a:lnTo>
                    <a:pt x="628650" y="471488"/>
                  </a:lnTo>
                  <a:cubicBezTo>
                    <a:pt x="628650" y="558165"/>
                    <a:pt x="558165" y="628650"/>
                    <a:pt x="471488" y="628650"/>
                  </a:cubicBezTo>
                  <a:lnTo>
                    <a:pt x="261938" y="628650"/>
                  </a:lnTo>
                  <a:cubicBezTo>
                    <a:pt x="175260" y="628650"/>
                    <a:pt x="104775" y="558165"/>
                    <a:pt x="104775" y="471488"/>
                  </a:cubicBezTo>
                  <a:lnTo>
                    <a:pt x="104775" y="26193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0" name="Freeform 1299">
              <a:extLst>
                <a:ext uri="{FF2B5EF4-FFF2-40B4-BE49-F238E27FC236}">
                  <a16:creationId xmlns:a16="http://schemas.microsoft.com/office/drawing/2014/main" id="{1828E2F1-42F6-48DB-6764-3A04813EFD05}"/>
                </a:ext>
              </a:extLst>
            </p:cNvPr>
            <p:cNvSpPr/>
            <p:nvPr/>
          </p:nvSpPr>
          <p:spPr>
            <a:xfrm>
              <a:off x="4152900" y="1485900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1" name="Freeform 1300">
              <a:extLst>
                <a:ext uri="{FF2B5EF4-FFF2-40B4-BE49-F238E27FC236}">
                  <a16:creationId xmlns:a16="http://schemas.microsoft.com/office/drawing/2014/main" id="{EF1DE939-7ECE-B488-2BB8-6F5F4A9CFC84}"/>
                </a:ext>
              </a:extLst>
            </p:cNvPr>
            <p:cNvSpPr/>
            <p:nvPr/>
          </p:nvSpPr>
          <p:spPr>
            <a:xfrm>
              <a:off x="7505700" y="1276350"/>
              <a:ext cx="733425" cy="733425"/>
            </a:xfrm>
            <a:custGeom>
              <a:avLst/>
              <a:gdLst>
                <a:gd name="connsiteX0" fmla="*/ 471488 w 733425"/>
                <a:gd name="connsiteY0" fmla="*/ 0 h 733425"/>
                <a:gd name="connsiteX1" fmla="*/ 261938 w 733425"/>
                <a:gd name="connsiteY1" fmla="*/ 0 h 733425"/>
                <a:gd name="connsiteX2" fmla="*/ 0 w 733425"/>
                <a:gd name="connsiteY2" fmla="*/ 261938 h 733425"/>
                <a:gd name="connsiteX3" fmla="*/ 0 w 733425"/>
                <a:gd name="connsiteY3" fmla="*/ 471488 h 733425"/>
                <a:gd name="connsiteX4" fmla="*/ 261938 w 733425"/>
                <a:gd name="connsiteY4" fmla="*/ 733425 h 733425"/>
                <a:gd name="connsiteX5" fmla="*/ 471488 w 733425"/>
                <a:gd name="connsiteY5" fmla="*/ 733425 h 733425"/>
                <a:gd name="connsiteX6" fmla="*/ 733425 w 733425"/>
                <a:gd name="connsiteY6" fmla="*/ 471488 h 733425"/>
                <a:gd name="connsiteX7" fmla="*/ 733425 w 733425"/>
                <a:gd name="connsiteY7" fmla="*/ 261938 h 733425"/>
                <a:gd name="connsiteX8" fmla="*/ 471488 w 733425"/>
                <a:gd name="connsiteY8" fmla="*/ 0 h 733425"/>
                <a:gd name="connsiteX9" fmla="*/ 628650 w 733425"/>
                <a:gd name="connsiteY9" fmla="*/ 471488 h 733425"/>
                <a:gd name="connsiteX10" fmla="*/ 471488 w 733425"/>
                <a:gd name="connsiteY10" fmla="*/ 628650 h 733425"/>
                <a:gd name="connsiteX11" fmla="*/ 261938 w 733425"/>
                <a:gd name="connsiteY11" fmla="*/ 628650 h 733425"/>
                <a:gd name="connsiteX12" fmla="*/ 104775 w 733425"/>
                <a:gd name="connsiteY12" fmla="*/ 471488 h 733425"/>
                <a:gd name="connsiteX13" fmla="*/ 104775 w 733425"/>
                <a:gd name="connsiteY13" fmla="*/ 261938 h 733425"/>
                <a:gd name="connsiteX14" fmla="*/ 261938 w 733425"/>
                <a:gd name="connsiteY14" fmla="*/ 104775 h 733425"/>
                <a:gd name="connsiteX15" fmla="*/ 471488 w 733425"/>
                <a:gd name="connsiteY15" fmla="*/ 104775 h 733425"/>
                <a:gd name="connsiteX16" fmla="*/ 628650 w 733425"/>
                <a:gd name="connsiteY16" fmla="*/ 261938 h 733425"/>
                <a:gd name="connsiteX17" fmla="*/ 628650 w 733425"/>
                <a:gd name="connsiteY17" fmla="*/ 47148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733425">
                  <a:moveTo>
                    <a:pt x="471488" y="0"/>
                  </a:moveTo>
                  <a:lnTo>
                    <a:pt x="261938" y="0"/>
                  </a:lnTo>
                  <a:cubicBezTo>
                    <a:pt x="117157" y="0"/>
                    <a:pt x="0" y="117157"/>
                    <a:pt x="0" y="261938"/>
                  </a:cubicBezTo>
                  <a:lnTo>
                    <a:pt x="0" y="471488"/>
                  </a:lnTo>
                  <a:cubicBezTo>
                    <a:pt x="0" y="616268"/>
                    <a:pt x="117157" y="733425"/>
                    <a:pt x="261938" y="733425"/>
                  </a:cubicBezTo>
                  <a:lnTo>
                    <a:pt x="471488" y="733425"/>
                  </a:lnTo>
                  <a:cubicBezTo>
                    <a:pt x="616268" y="733425"/>
                    <a:pt x="733425" y="616268"/>
                    <a:pt x="733425" y="471488"/>
                  </a:cubicBezTo>
                  <a:lnTo>
                    <a:pt x="733425" y="261938"/>
                  </a:lnTo>
                  <a:cubicBezTo>
                    <a:pt x="733425" y="117157"/>
                    <a:pt x="616268" y="0"/>
                    <a:pt x="471488" y="0"/>
                  </a:cubicBezTo>
                  <a:close/>
                  <a:moveTo>
                    <a:pt x="628650" y="471488"/>
                  </a:moveTo>
                  <a:cubicBezTo>
                    <a:pt x="628650" y="558165"/>
                    <a:pt x="558165" y="628650"/>
                    <a:pt x="471488" y="628650"/>
                  </a:cubicBezTo>
                  <a:lnTo>
                    <a:pt x="261938" y="628650"/>
                  </a:lnTo>
                  <a:cubicBezTo>
                    <a:pt x="175260" y="628650"/>
                    <a:pt x="104775" y="558165"/>
                    <a:pt x="104775" y="471488"/>
                  </a:cubicBezTo>
                  <a:lnTo>
                    <a:pt x="104775" y="261938"/>
                  </a:lnTo>
                  <a:cubicBezTo>
                    <a:pt x="104775" y="175260"/>
                    <a:pt x="175260" y="104775"/>
                    <a:pt x="261938" y="104775"/>
                  </a:cubicBezTo>
                  <a:lnTo>
                    <a:pt x="471488" y="104775"/>
                  </a:lnTo>
                  <a:cubicBezTo>
                    <a:pt x="558165" y="104775"/>
                    <a:pt x="628650" y="175260"/>
                    <a:pt x="628650" y="261938"/>
                  </a:cubicBezTo>
                  <a:lnTo>
                    <a:pt x="628650" y="4714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2" name="Freeform 1301">
              <a:extLst>
                <a:ext uri="{FF2B5EF4-FFF2-40B4-BE49-F238E27FC236}">
                  <a16:creationId xmlns:a16="http://schemas.microsoft.com/office/drawing/2014/main" id="{4881D58A-ED73-9727-A48D-76E19E1CF2E4}"/>
                </a:ext>
              </a:extLst>
            </p:cNvPr>
            <p:cNvSpPr/>
            <p:nvPr/>
          </p:nvSpPr>
          <p:spPr>
            <a:xfrm>
              <a:off x="7715250" y="1485900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3" name="Freeform 1302">
              <a:extLst>
                <a:ext uri="{FF2B5EF4-FFF2-40B4-BE49-F238E27FC236}">
                  <a16:creationId xmlns:a16="http://schemas.microsoft.com/office/drawing/2014/main" id="{12447569-D809-9E04-63A2-DBE7B111F832}"/>
                </a:ext>
              </a:extLst>
            </p:cNvPr>
            <p:cNvSpPr/>
            <p:nvPr/>
          </p:nvSpPr>
          <p:spPr>
            <a:xfrm>
              <a:off x="3943350" y="4838700"/>
              <a:ext cx="733425" cy="733425"/>
            </a:xfrm>
            <a:custGeom>
              <a:avLst/>
              <a:gdLst>
                <a:gd name="connsiteX0" fmla="*/ 471488 w 733425"/>
                <a:gd name="connsiteY0" fmla="*/ 0 h 733425"/>
                <a:gd name="connsiteX1" fmla="*/ 261938 w 733425"/>
                <a:gd name="connsiteY1" fmla="*/ 0 h 733425"/>
                <a:gd name="connsiteX2" fmla="*/ 0 w 733425"/>
                <a:gd name="connsiteY2" fmla="*/ 261938 h 733425"/>
                <a:gd name="connsiteX3" fmla="*/ 0 w 733425"/>
                <a:gd name="connsiteY3" fmla="*/ 471488 h 733425"/>
                <a:gd name="connsiteX4" fmla="*/ 261938 w 733425"/>
                <a:gd name="connsiteY4" fmla="*/ 733425 h 733425"/>
                <a:gd name="connsiteX5" fmla="*/ 471488 w 733425"/>
                <a:gd name="connsiteY5" fmla="*/ 733425 h 733425"/>
                <a:gd name="connsiteX6" fmla="*/ 733425 w 733425"/>
                <a:gd name="connsiteY6" fmla="*/ 471488 h 733425"/>
                <a:gd name="connsiteX7" fmla="*/ 733425 w 733425"/>
                <a:gd name="connsiteY7" fmla="*/ 261938 h 733425"/>
                <a:gd name="connsiteX8" fmla="*/ 471488 w 733425"/>
                <a:gd name="connsiteY8" fmla="*/ 0 h 733425"/>
                <a:gd name="connsiteX9" fmla="*/ 628650 w 733425"/>
                <a:gd name="connsiteY9" fmla="*/ 471488 h 733425"/>
                <a:gd name="connsiteX10" fmla="*/ 471488 w 733425"/>
                <a:gd name="connsiteY10" fmla="*/ 628650 h 733425"/>
                <a:gd name="connsiteX11" fmla="*/ 261938 w 733425"/>
                <a:gd name="connsiteY11" fmla="*/ 628650 h 733425"/>
                <a:gd name="connsiteX12" fmla="*/ 104775 w 733425"/>
                <a:gd name="connsiteY12" fmla="*/ 471488 h 733425"/>
                <a:gd name="connsiteX13" fmla="*/ 104775 w 733425"/>
                <a:gd name="connsiteY13" fmla="*/ 261938 h 733425"/>
                <a:gd name="connsiteX14" fmla="*/ 261938 w 733425"/>
                <a:gd name="connsiteY14" fmla="*/ 104775 h 733425"/>
                <a:gd name="connsiteX15" fmla="*/ 471488 w 733425"/>
                <a:gd name="connsiteY15" fmla="*/ 104775 h 733425"/>
                <a:gd name="connsiteX16" fmla="*/ 628650 w 733425"/>
                <a:gd name="connsiteY16" fmla="*/ 261938 h 733425"/>
                <a:gd name="connsiteX17" fmla="*/ 628650 w 733425"/>
                <a:gd name="connsiteY17" fmla="*/ 47148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733425">
                  <a:moveTo>
                    <a:pt x="471488" y="0"/>
                  </a:moveTo>
                  <a:lnTo>
                    <a:pt x="261938" y="0"/>
                  </a:lnTo>
                  <a:cubicBezTo>
                    <a:pt x="117157" y="0"/>
                    <a:pt x="0" y="117157"/>
                    <a:pt x="0" y="261938"/>
                  </a:cubicBezTo>
                  <a:lnTo>
                    <a:pt x="0" y="471488"/>
                  </a:lnTo>
                  <a:cubicBezTo>
                    <a:pt x="0" y="616268"/>
                    <a:pt x="117157" y="733425"/>
                    <a:pt x="261938" y="733425"/>
                  </a:cubicBezTo>
                  <a:lnTo>
                    <a:pt x="471488" y="733425"/>
                  </a:lnTo>
                  <a:cubicBezTo>
                    <a:pt x="616268" y="733425"/>
                    <a:pt x="733425" y="616268"/>
                    <a:pt x="733425" y="471488"/>
                  </a:cubicBezTo>
                  <a:lnTo>
                    <a:pt x="733425" y="261938"/>
                  </a:lnTo>
                  <a:cubicBezTo>
                    <a:pt x="733425" y="117157"/>
                    <a:pt x="616268" y="0"/>
                    <a:pt x="471488" y="0"/>
                  </a:cubicBezTo>
                  <a:close/>
                  <a:moveTo>
                    <a:pt x="628650" y="471488"/>
                  </a:moveTo>
                  <a:cubicBezTo>
                    <a:pt x="628650" y="558165"/>
                    <a:pt x="558165" y="628650"/>
                    <a:pt x="471488" y="628650"/>
                  </a:cubicBezTo>
                  <a:lnTo>
                    <a:pt x="261938" y="628650"/>
                  </a:lnTo>
                  <a:cubicBezTo>
                    <a:pt x="175260" y="628650"/>
                    <a:pt x="104775" y="558165"/>
                    <a:pt x="104775" y="471488"/>
                  </a:cubicBezTo>
                  <a:lnTo>
                    <a:pt x="104775" y="261938"/>
                  </a:lnTo>
                  <a:cubicBezTo>
                    <a:pt x="104775" y="175260"/>
                    <a:pt x="175260" y="104775"/>
                    <a:pt x="261938" y="104775"/>
                  </a:cubicBezTo>
                  <a:lnTo>
                    <a:pt x="471488" y="104775"/>
                  </a:lnTo>
                  <a:cubicBezTo>
                    <a:pt x="558165" y="104775"/>
                    <a:pt x="628650" y="175260"/>
                    <a:pt x="628650" y="261938"/>
                  </a:cubicBezTo>
                  <a:lnTo>
                    <a:pt x="628650" y="4714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4" name="Freeform 1303">
              <a:extLst>
                <a:ext uri="{FF2B5EF4-FFF2-40B4-BE49-F238E27FC236}">
                  <a16:creationId xmlns:a16="http://schemas.microsoft.com/office/drawing/2014/main" id="{721B698A-DEE8-BCCE-FB18-BB844F1A913F}"/>
                </a:ext>
              </a:extLst>
            </p:cNvPr>
            <p:cNvSpPr/>
            <p:nvPr/>
          </p:nvSpPr>
          <p:spPr>
            <a:xfrm>
              <a:off x="4152900" y="5048250"/>
              <a:ext cx="314325" cy="314325"/>
            </a:xfrm>
            <a:custGeom>
              <a:avLst/>
              <a:gdLst>
                <a:gd name="connsiteX0" fmla="*/ 0 w 314325"/>
                <a:gd name="connsiteY0" fmla="*/ 0 h 314325"/>
                <a:gd name="connsiteX1" fmla="*/ 314325 w 314325"/>
                <a:gd name="connsiteY1" fmla="*/ 0 h 314325"/>
                <a:gd name="connsiteX2" fmla="*/ 314325 w 314325"/>
                <a:gd name="connsiteY2" fmla="*/ 314325 h 314325"/>
                <a:gd name="connsiteX3" fmla="*/ 0 w 314325"/>
                <a:gd name="connsiteY3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14325">
                  <a:moveTo>
                    <a:pt x="0" y="0"/>
                  </a:moveTo>
                  <a:lnTo>
                    <a:pt x="314325" y="0"/>
                  </a:lnTo>
                  <a:lnTo>
                    <a:pt x="314325" y="314325"/>
                  </a:lnTo>
                  <a:lnTo>
                    <a:pt x="0" y="3143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5" name="Freeform 1304">
              <a:extLst>
                <a:ext uri="{FF2B5EF4-FFF2-40B4-BE49-F238E27FC236}">
                  <a16:creationId xmlns:a16="http://schemas.microsoft.com/office/drawing/2014/main" id="{11F885F6-C7C2-17FA-0D24-D978B3CB8AB1}"/>
                </a:ext>
              </a:extLst>
            </p:cNvPr>
            <p:cNvSpPr/>
            <p:nvPr/>
          </p:nvSpPr>
          <p:spPr>
            <a:xfrm>
              <a:off x="5676900" y="3197542"/>
              <a:ext cx="428625" cy="559117"/>
            </a:xfrm>
            <a:custGeom>
              <a:avLst/>
              <a:gdLst>
                <a:gd name="connsiteX0" fmla="*/ 427672 w 428625"/>
                <a:gd name="connsiteY0" fmla="*/ 497205 h 559117"/>
                <a:gd name="connsiteX1" fmla="*/ 391478 w 428625"/>
                <a:gd name="connsiteY1" fmla="*/ 432435 h 559117"/>
                <a:gd name="connsiteX2" fmla="*/ 129540 w 428625"/>
                <a:gd name="connsiteY2" fmla="*/ 432435 h 559117"/>
                <a:gd name="connsiteX3" fmla="*/ 129540 w 428625"/>
                <a:gd name="connsiteY3" fmla="*/ 321945 h 559117"/>
                <a:gd name="connsiteX4" fmla="*/ 398145 w 428625"/>
                <a:gd name="connsiteY4" fmla="*/ 321945 h 559117"/>
                <a:gd name="connsiteX5" fmla="*/ 398145 w 428625"/>
                <a:gd name="connsiteY5" fmla="*/ 207645 h 559117"/>
                <a:gd name="connsiteX6" fmla="*/ 129540 w 428625"/>
                <a:gd name="connsiteY6" fmla="*/ 207645 h 559117"/>
                <a:gd name="connsiteX7" fmla="*/ 129540 w 428625"/>
                <a:gd name="connsiteY7" fmla="*/ 119063 h 559117"/>
                <a:gd name="connsiteX8" fmla="*/ 405765 w 428625"/>
                <a:gd name="connsiteY8" fmla="*/ 119063 h 559117"/>
                <a:gd name="connsiteX9" fmla="*/ 420053 w 428625"/>
                <a:gd name="connsiteY9" fmla="*/ 83820 h 559117"/>
                <a:gd name="connsiteX10" fmla="*/ 420053 w 428625"/>
                <a:gd name="connsiteY10" fmla="*/ 0 h 559117"/>
                <a:gd name="connsiteX11" fmla="*/ 0 w 428625"/>
                <a:gd name="connsiteY11" fmla="*/ 0 h 559117"/>
                <a:gd name="connsiteX12" fmla="*/ 0 w 428625"/>
                <a:gd name="connsiteY12" fmla="*/ 559118 h 559117"/>
                <a:gd name="connsiteX13" fmla="*/ 428625 w 428625"/>
                <a:gd name="connsiteY13" fmla="*/ 559118 h 559117"/>
                <a:gd name="connsiteX14" fmla="*/ 428625 w 428625"/>
                <a:gd name="connsiteY14" fmla="*/ 497205 h 5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625" h="559117">
                  <a:moveTo>
                    <a:pt x="427672" y="497205"/>
                  </a:moveTo>
                  <a:cubicBezTo>
                    <a:pt x="411480" y="478155"/>
                    <a:pt x="400050" y="456248"/>
                    <a:pt x="391478" y="432435"/>
                  </a:cubicBezTo>
                  <a:lnTo>
                    <a:pt x="129540" y="432435"/>
                  </a:lnTo>
                  <a:lnTo>
                    <a:pt x="129540" y="321945"/>
                  </a:lnTo>
                  <a:lnTo>
                    <a:pt x="398145" y="321945"/>
                  </a:lnTo>
                  <a:lnTo>
                    <a:pt x="398145" y="207645"/>
                  </a:lnTo>
                  <a:lnTo>
                    <a:pt x="129540" y="207645"/>
                  </a:lnTo>
                  <a:lnTo>
                    <a:pt x="129540" y="119063"/>
                  </a:lnTo>
                  <a:lnTo>
                    <a:pt x="405765" y="119063"/>
                  </a:lnTo>
                  <a:cubicBezTo>
                    <a:pt x="408622" y="106680"/>
                    <a:pt x="413385" y="95250"/>
                    <a:pt x="420053" y="83820"/>
                  </a:cubicBezTo>
                  <a:lnTo>
                    <a:pt x="420053" y="0"/>
                  </a:lnTo>
                  <a:lnTo>
                    <a:pt x="0" y="0"/>
                  </a:lnTo>
                  <a:lnTo>
                    <a:pt x="0" y="559118"/>
                  </a:lnTo>
                  <a:lnTo>
                    <a:pt x="428625" y="559118"/>
                  </a:lnTo>
                  <a:lnTo>
                    <a:pt x="428625" y="49720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6" name="Freeform 1305">
              <a:extLst>
                <a:ext uri="{FF2B5EF4-FFF2-40B4-BE49-F238E27FC236}">
                  <a16:creationId xmlns:a16="http://schemas.microsoft.com/office/drawing/2014/main" id="{ADF89D3C-41F5-A242-CBB1-77BDAF6B8D64}"/>
                </a:ext>
              </a:extLst>
            </p:cNvPr>
            <p:cNvSpPr/>
            <p:nvPr/>
          </p:nvSpPr>
          <p:spPr>
            <a:xfrm>
              <a:off x="6617969" y="3185159"/>
              <a:ext cx="543877" cy="578167"/>
            </a:xfrm>
            <a:custGeom>
              <a:avLst/>
              <a:gdLst>
                <a:gd name="connsiteX0" fmla="*/ 496253 w 543877"/>
                <a:gd name="connsiteY0" fmla="*/ 494347 h 578167"/>
                <a:gd name="connsiteX1" fmla="*/ 543878 w 543877"/>
                <a:gd name="connsiteY1" fmla="*/ 387668 h 578167"/>
                <a:gd name="connsiteX2" fmla="*/ 392430 w 543877"/>
                <a:gd name="connsiteY2" fmla="*/ 341947 h 578167"/>
                <a:gd name="connsiteX3" fmla="*/ 355283 w 543877"/>
                <a:gd name="connsiteY3" fmla="*/ 422910 h 578167"/>
                <a:gd name="connsiteX4" fmla="*/ 280035 w 543877"/>
                <a:gd name="connsiteY4" fmla="*/ 450533 h 578167"/>
                <a:gd name="connsiteX5" fmla="*/ 200978 w 543877"/>
                <a:gd name="connsiteY5" fmla="*/ 416243 h 578167"/>
                <a:gd name="connsiteX6" fmla="*/ 172403 w 543877"/>
                <a:gd name="connsiteY6" fmla="*/ 288608 h 578167"/>
                <a:gd name="connsiteX7" fmla="*/ 196215 w 543877"/>
                <a:gd name="connsiteY7" fmla="*/ 178118 h 578167"/>
                <a:gd name="connsiteX8" fmla="*/ 285750 w 543877"/>
                <a:gd name="connsiteY8" fmla="*/ 130493 h 578167"/>
                <a:gd name="connsiteX9" fmla="*/ 332423 w 543877"/>
                <a:gd name="connsiteY9" fmla="*/ 140970 h 578167"/>
                <a:gd name="connsiteX10" fmla="*/ 367665 w 543877"/>
                <a:gd name="connsiteY10" fmla="*/ 171450 h 578167"/>
                <a:gd name="connsiteX11" fmla="*/ 384810 w 543877"/>
                <a:gd name="connsiteY11" fmla="*/ 208598 h 578167"/>
                <a:gd name="connsiteX12" fmla="*/ 537210 w 543877"/>
                <a:gd name="connsiteY12" fmla="*/ 174308 h 578167"/>
                <a:gd name="connsiteX13" fmla="*/ 447675 w 543877"/>
                <a:gd name="connsiteY13" fmla="*/ 42863 h 578167"/>
                <a:gd name="connsiteX14" fmla="*/ 281940 w 543877"/>
                <a:gd name="connsiteY14" fmla="*/ 0 h 578167"/>
                <a:gd name="connsiteX15" fmla="*/ 73343 w 543877"/>
                <a:gd name="connsiteY15" fmla="*/ 74295 h 578167"/>
                <a:gd name="connsiteX16" fmla="*/ 0 w 543877"/>
                <a:gd name="connsiteY16" fmla="*/ 287655 h 578167"/>
                <a:gd name="connsiteX17" fmla="*/ 41910 w 543877"/>
                <a:gd name="connsiteY17" fmla="*/ 458153 h 578167"/>
                <a:gd name="connsiteX18" fmla="*/ 141923 w 543877"/>
                <a:gd name="connsiteY18" fmla="*/ 551497 h 578167"/>
                <a:gd name="connsiteX19" fmla="*/ 290513 w 543877"/>
                <a:gd name="connsiteY19" fmla="*/ 578168 h 578167"/>
                <a:gd name="connsiteX20" fmla="*/ 414338 w 543877"/>
                <a:gd name="connsiteY20" fmla="*/ 556260 h 578167"/>
                <a:gd name="connsiteX21" fmla="*/ 496253 w 543877"/>
                <a:gd name="connsiteY21" fmla="*/ 494347 h 57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43877" h="578167">
                  <a:moveTo>
                    <a:pt x="496253" y="494347"/>
                  </a:moveTo>
                  <a:cubicBezTo>
                    <a:pt x="518160" y="465772"/>
                    <a:pt x="534353" y="430530"/>
                    <a:pt x="543878" y="387668"/>
                  </a:cubicBezTo>
                  <a:lnTo>
                    <a:pt x="392430" y="341947"/>
                  </a:lnTo>
                  <a:cubicBezTo>
                    <a:pt x="384810" y="377190"/>
                    <a:pt x="372428" y="403860"/>
                    <a:pt x="355283" y="422910"/>
                  </a:cubicBezTo>
                  <a:cubicBezTo>
                    <a:pt x="338138" y="441008"/>
                    <a:pt x="313373" y="450533"/>
                    <a:pt x="280035" y="450533"/>
                  </a:cubicBezTo>
                  <a:cubicBezTo>
                    <a:pt x="245745" y="450533"/>
                    <a:pt x="219075" y="439103"/>
                    <a:pt x="200978" y="416243"/>
                  </a:cubicBezTo>
                  <a:cubicBezTo>
                    <a:pt x="181928" y="393383"/>
                    <a:pt x="172403" y="350520"/>
                    <a:pt x="172403" y="288608"/>
                  </a:cubicBezTo>
                  <a:cubicBezTo>
                    <a:pt x="172403" y="238125"/>
                    <a:pt x="180023" y="201930"/>
                    <a:pt x="196215" y="178118"/>
                  </a:cubicBezTo>
                  <a:cubicBezTo>
                    <a:pt x="217170" y="146685"/>
                    <a:pt x="246698" y="130493"/>
                    <a:pt x="285750" y="130493"/>
                  </a:cubicBezTo>
                  <a:cubicBezTo>
                    <a:pt x="302895" y="130493"/>
                    <a:pt x="319088" y="134303"/>
                    <a:pt x="332423" y="140970"/>
                  </a:cubicBezTo>
                  <a:cubicBezTo>
                    <a:pt x="346710" y="147638"/>
                    <a:pt x="358140" y="158115"/>
                    <a:pt x="367665" y="171450"/>
                  </a:cubicBezTo>
                  <a:cubicBezTo>
                    <a:pt x="373380" y="179070"/>
                    <a:pt x="379095" y="191453"/>
                    <a:pt x="384810" y="208598"/>
                  </a:cubicBezTo>
                  <a:lnTo>
                    <a:pt x="537210" y="174308"/>
                  </a:lnTo>
                  <a:cubicBezTo>
                    <a:pt x="517208" y="115253"/>
                    <a:pt x="487680" y="71438"/>
                    <a:pt x="447675" y="42863"/>
                  </a:cubicBezTo>
                  <a:cubicBezTo>
                    <a:pt x="407670" y="14288"/>
                    <a:pt x="352425" y="0"/>
                    <a:pt x="281940" y="0"/>
                  </a:cubicBezTo>
                  <a:cubicBezTo>
                    <a:pt x="192405" y="0"/>
                    <a:pt x="121920" y="24765"/>
                    <a:pt x="73343" y="74295"/>
                  </a:cubicBezTo>
                  <a:cubicBezTo>
                    <a:pt x="24765" y="123825"/>
                    <a:pt x="0" y="195263"/>
                    <a:pt x="0" y="287655"/>
                  </a:cubicBezTo>
                  <a:cubicBezTo>
                    <a:pt x="0" y="357188"/>
                    <a:pt x="14288" y="414338"/>
                    <a:pt x="41910" y="458153"/>
                  </a:cubicBezTo>
                  <a:cubicBezTo>
                    <a:pt x="69533" y="502920"/>
                    <a:pt x="102870" y="533400"/>
                    <a:pt x="141923" y="551497"/>
                  </a:cubicBezTo>
                  <a:cubicBezTo>
                    <a:pt x="180023" y="569595"/>
                    <a:pt x="230505" y="578168"/>
                    <a:pt x="290513" y="578168"/>
                  </a:cubicBezTo>
                  <a:cubicBezTo>
                    <a:pt x="340995" y="578168"/>
                    <a:pt x="381953" y="570547"/>
                    <a:pt x="414338" y="556260"/>
                  </a:cubicBezTo>
                  <a:cubicBezTo>
                    <a:pt x="446723" y="541972"/>
                    <a:pt x="474345" y="522922"/>
                    <a:pt x="496253" y="4943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7" name="Freeform 1306">
              <a:extLst>
                <a:ext uri="{FF2B5EF4-FFF2-40B4-BE49-F238E27FC236}">
                  <a16:creationId xmlns:a16="http://schemas.microsoft.com/office/drawing/2014/main" id="{AF99FBA5-05BF-1684-068F-CE8F7373C367}"/>
                </a:ext>
              </a:extLst>
            </p:cNvPr>
            <p:cNvSpPr/>
            <p:nvPr/>
          </p:nvSpPr>
          <p:spPr>
            <a:xfrm>
              <a:off x="6082665" y="3187065"/>
              <a:ext cx="506729" cy="578167"/>
            </a:xfrm>
            <a:custGeom>
              <a:avLst/>
              <a:gdLst>
                <a:gd name="connsiteX0" fmla="*/ 260032 w 506729"/>
                <a:gd name="connsiteY0" fmla="*/ 578167 h 578167"/>
                <a:gd name="connsiteX1" fmla="*/ 394335 w 506729"/>
                <a:gd name="connsiteY1" fmla="*/ 554355 h 578167"/>
                <a:gd name="connsiteX2" fmla="*/ 477203 w 506729"/>
                <a:gd name="connsiteY2" fmla="*/ 485775 h 578167"/>
                <a:gd name="connsiteX3" fmla="*/ 506730 w 506729"/>
                <a:gd name="connsiteY3" fmla="*/ 386715 h 578167"/>
                <a:gd name="connsiteX4" fmla="*/ 484822 w 506729"/>
                <a:gd name="connsiteY4" fmla="*/ 303847 h 578167"/>
                <a:gd name="connsiteX5" fmla="*/ 413385 w 506729"/>
                <a:gd name="connsiteY5" fmla="*/ 241935 h 578167"/>
                <a:gd name="connsiteX6" fmla="*/ 251460 w 506729"/>
                <a:gd name="connsiteY6" fmla="*/ 192405 h 578167"/>
                <a:gd name="connsiteX7" fmla="*/ 193357 w 506729"/>
                <a:gd name="connsiteY7" fmla="*/ 171450 h 578167"/>
                <a:gd name="connsiteX8" fmla="*/ 180975 w 506729"/>
                <a:gd name="connsiteY8" fmla="*/ 147638 h 578167"/>
                <a:gd name="connsiteX9" fmla="*/ 196215 w 506729"/>
                <a:gd name="connsiteY9" fmla="*/ 116205 h 578167"/>
                <a:gd name="connsiteX10" fmla="*/ 241935 w 506729"/>
                <a:gd name="connsiteY10" fmla="*/ 103822 h 578167"/>
                <a:gd name="connsiteX11" fmla="*/ 299085 w 506729"/>
                <a:gd name="connsiteY11" fmla="*/ 120967 h 578167"/>
                <a:gd name="connsiteX12" fmla="*/ 326707 w 506729"/>
                <a:gd name="connsiteY12" fmla="*/ 176213 h 578167"/>
                <a:gd name="connsiteX13" fmla="*/ 489585 w 506729"/>
                <a:gd name="connsiteY13" fmla="*/ 166688 h 578167"/>
                <a:gd name="connsiteX14" fmla="*/ 422910 w 506729"/>
                <a:gd name="connsiteY14" fmla="*/ 40005 h 578167"/>
                <a:gd name="connsiteX15" fmla="*/ 259080 w 506729"/>
                <a:gd name="connsiteY15" fmla="*/ 0 h 578167"/>
                <a:gd name="connsiteX16" fmla="*/ 121920 w 506729"/>
                <a:gd name="connsiteY16" fmla="*/ 21907 h 578167"/>
                <a:gd name="connsiteX17" fmla="*/ 46672 w 506729"/>
                <a:gd name="connsiteY17" fmla="*/ 81915 h 578167"/>
                <a:gd name="connsiteX18" fmla="*/ 21907 w 506729"/>
                <a:gd name="connsiteY18" fmla="*/ 162877 h 578167"/>
                <a:gd name="connsiteX19" fmla="*/ 70485 w 506729"/>
                <a:gd name="connsiteY19" fmla="*/ 270510 h 578167"/>
                <a:gd name="connsiteX20" fmla="*/ 232410 w 506729"/>
                <a:gd name="connsiteY20" fmla="*/ 338138 h 578167"/>
                <a:gd name="connsiteX21" fmla="*/ 320992 w 506729"/>
                <a:gd name="connsiteY21" fmla="*/ 370522 h 578167"/>
                <a:gd name="connsiteX22" fmla="*/ 340042 w 506729"/>
                <a:gd name="connsiteY22" fmla="*/ 409575 h 578167"/>
                <a:gd name="connsiteX23" fmla="*/ 320040 w 506729"/>
                <a:gd name="connsiteY23" fmla="*/ 449580 h 578167"/>
                <a:gd name="connsiteX24" fmla="*/ 262890 w 506729"/>
                <a:gd name="connsiteY24" fmla="*/ 466725 h 578167"/>
                <a:gd name="connsiteX25" fmla="*/ 186690 w 506729"/>
                <a:gd name="connsiteY25" fmla="*/ 432435 h 578167"/>
                <a:gd name="connsiteX26" fmla="*/ 164782 w 506729"/>
                <a:gd name="connsiteY26" fmla="*/ 371475 h 578167"/>
                <a:gd name="connsiteX27" fmla="*/ 0 w 506729"/>
                <a:gd name="connsiteY27" fmla="*/ 381953 h 578167"/>
                <a:gd name="connsiteX28" fmla="*/ 61913 w 506729"/>
                <a:gd name="connsiteY28" fmla="*/ 521970 h 578167"/>
                <a:gd name="connsiteX29" fmla="*/ 260032 w 506729"/>
                <a:gd name="connsiteY29" fmla="*/ 578167 h 57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6729" h="578167">
                  <a:moveTo>
                    <a:pt x="260032" y="578167"/>
                  </a:moveTo>
                  <a:cubicBezTo>
                    <a:pt x="314325" y="578167"/>
                    <a:pt x="359092" y="570547"/>
                    <a:pt x="394335" y="554355"/>
                  </a:cubicBezTo>
                  <a:cubicBezTo>
                    <a:pt x="429578" y="539115"/>
                    <a:pt x="457200" y="516255"/>
                    <a:pt x="477203" y="485775"/>
                  </a:cubicBezTo>
                  <a:cubicBezTo>
                    <a:pt x="497205" y="455295"/>
                    <a:pt x="506730" y="422910"/>
                    <a:pt x="506730" y="386715"/>
                  </a:cubicBezTo>
                  <a:cubicBezTo>
                    <a:pt x="506730" y="356235"/>
                    <a:pt x="499110" y="328613"/>
                    <a:pt x="484822" y="303847"/>
                  </a:cubicBezTo>
                  <a:cubicBezTo>
                    <a:pt x="469582" y="279082"/>
                    <a:pt x="445770" y="258127"/>
                    <a:pt x="413385" y="241935"/>
                  </a:cubicBezTo>
                  <a:cubicBezTo>
                    <a:pt x="381000" y="225742"/>
                    <a:pt x="326707" y="208597"/>
                    <a:pt x="251460" y="192405"/>
                  </a:cubicBezTo>
                  <a:cubicBezTo>
                    <a:pt x="220980" y="185738"/>
                    <a:pt x="201930" y="179070"/>
                    <a:pt x="193357" y="171450"/>
                  </a:cubicBezTo>
                  <a:cubicBezTo>
                    <a:pt x="184785" y="164782"/>
                    <a:pt x="180975" y="156210"/>
                    <a:pt x="180975" y="147638"/>
                  </a:cubicBezTo>
                  <a:cubicBezTo>
                    <a:pt x="180975" y="135255"/>
                    <a:pt x="185738" y="124777"/>
                    <a:pt x="196215" y="116205"/>
                  </a:cubicBezTo>
                  <a:cubicBezTo>
                    <a:pt x="206692" y="107632"/>
                    <a:pt x="221932" y="103822"/>
                    <a:pt x="241935" y="103822"/>
                  </a:cubicBezTo>
                  <a:cubicBezTo>
                    <a:pt x="266700" y="103822"/>
                    <a:pt x="285750" y="109538"/>
                    <a:pt x="299085" y="120967"/>
                  </a:cubicBezTo>
                  <a:cubicBezTo>
                    <a:pt x="313372" y="132397"/>
                    <a:pt x="321945" y="150495"/>
                    <a:pt x="326707" y="176213"/>
                  </a:cubicBezTo>
                  <a:lnTo>
                    <a:pt x="489585" y="166688"/>
                  </a:lnTo>
                  <a:cubicBezTo>
                    <a:pt x="482917" y="108585"/>
                    <a:pt x="460057" y="66675"/>
                    <a:pt x="422910" y="40005"/>
                  </a:cubicBezTo>
                  <a:cubicBezTo>
                    <a:pt x="385763" y="13335"/>
                    <a:pt x="330517" y="0"/>
                    <a:pt x="259080" y="0"/>
                  </a:cubicBezTo>
                  <a:cubicBezTo>
                    <a:pt x="200978" y="0"/>
                    <a:pt x="155257" y="7620"/>
                    <a:pt x="121920" y="21907"/>
                  </a:cubicBezTo>
                  <a:cubicBezTo>
                    <a:pt x="88582" y="36195"/>
                    <a:pt x="63817" y="56197"/>
                    <a:pt x="46672" y="81915"/>
                  </a:cubicBezTo>
                  <a:cubicBezTo>
                    <a:pt x="30480" y="107632"/>
                    <a:pt x="21907" y="134302"/>
                    <a:pt x="21907" y="162877"/>
                  </a:cubicBezTo>
                  <a:cubicBezTo>
                    <a:pt x="21907" y="206692"/>
                    <a:pt x="38100" y="242888"/>
                    <a:pt x="70485" y="270510"/>
                  </a:cubicBezTo>
                  <a:cubicBezTo>
                    <a:pt x="102870" y="299085"/>
                    <a:pt x="157163" y="320992"/>
                    <a:pt x="232410" y="338138"/>
                  </a:cubicBezTo>
                  <a:cubicBezTo>
                    <a:pt x="279082" y="348615"/>
                    <a:pt x="308610" y="359092"/>
                    <a:pt x="320992" y="370522"/>
                  </a:cubicBezTo>
                  <a:cubicBezTo>
                    <a:pt x="333375" y="381953"/>
                    <a:pt x="340042" y="395288"/>
                    <a:pt x="340042" y="409575"/>
                  </a:cubicBezTo>
                  <a:cubicBezTo>
                    <a:pt x="340042" y="424815"/>
                    <a:pt x="333375" y="438150"/>
                    <a:pt x="320040" y="449580"/>
                  </a:cubicBezTo>
                  <a:cubicBezTo>
                    <a:pt x="306705" y="461010"/>
                    <a:pt x="287655" y="466725"/>
                    <a:pt x="262890" y="466725"/>
                  </a:cubicBezTo>
                  <a:cubicBezTo>
                    <a:pt x="229553" y="466725"/>
                    <a:pt x="204788" y="455295"/>
                    <a:pt x="186690" y="432435"/>
                  </a:cubicBezTo>
                  <a:cubicBezTo>
                    <a:pt x="176213" y="418147"/>
                    <a:pt x="168592" y="398145"/>
                    <a:pt x="164782" y="371475"/>
                  </a:cubicBezTo>
                  <a:lnTo>
                    <a:pt x="0" y="381953"/>
                  </a:lnTo>
                  <a:cubicBezTo>
                    <a:pt x="4763" y="438150"/>
                    <a:pt x="25717" y="484822"/>
                    <a:pt x="61913" y="521970"/>
                  </a:cubicBezTo>
                  <a:cubicBezTo>
                    <a:pt x="99060" y="560070"/>
                    <a:pt x="164782" y="578167"/>
                    <a:pt x="260032" y="5781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8" name="Freeform 1307">
              <a:extLst>
                <a:ext uri="{FF2B5EF4-FFF2-40B4-BE49-F238E27FC236}">
                  <a16:creationId xmlns:a16="http://schemas.microsoft.com/office/drawing/2014/main" id="{3930AA24-6ABE-F438-ADC1-F090CA0244DE}"/>
                </a:ext>
              </a:extLst>
            </p:cNvPr>
            <p:cNvSpPr/>
            <p:nvPr/>
          </p:nvSpPr>
          <p:spPr>
            <a:xfrm>
              <a:off x="5030152" y="3197542"/>
              <a:ext cx="628650" cy="558164"/>
            </a:xfrm>
            <a:custGeom>
              <a:avLst/>
              <a:gdLst>
                <a:gd name="connsiteX0" fmla="*/ 628650 w 628650"/>
                <a:gd name="connsiteY0" fmla="*/ 0 h 558164"/>
                <a:gd name="connsiteX1" fmla="*/ 401955 w 628650"/>
                <a:gd name="connsiteY1" fmla="*/ 0 h 558164"/>
                <a:gd name="connsiteX2" fmla="*/ 314325 w 628650"/>
                <a:gd name="connsiteY2" fmla="*/ 340042 h 558164"/>
                <a:gd name="connsiteX3" fmla="*/ 226695 w 628650"/>
                <a:gd name="connsiteY3" fmla="*/ 0 h 558164"/>
                <a:gd name="connsiteX4" fmla="*/ 0 w 628650"/>
                <a:gd name="connsiteY4" fmla="*/ 0 h 558164"/>
                <a:gd name="connsiteX5" fmla="*/ 0 w 628650"/>
                <a:gd name="connsiteY5" fmla="*/ 558165 h 558164"/>
                <a:gd name="connsiteX6" fmla="*/ 140970 w 628650"/>
                <a:gd name="connsiteY6" fmla="*/ 558165 h 558164"/>
                <a:gd name="connsiteX7" fmla="*/ 140970 w 628650"/>
                <a:gd name="connsiteY7" fmla="*/ 132398 h 558164"/>
                <a:gd name="connsiteX8" fmla="*/ 250507 w 628650"/>
                <a:gd name="connsiteY8" fmla="*/ 558165 h 558164"/>
                <a:gd name="connsiteX9" fmla="*/ 378142 w 628650"/>
                <a:gd name="connsiteY9" fmla="*/ 558165 h 558164"/>
                <a:gd name="connsiteX10" fmla="*/ 487680 w 628650"/>
                <a:gd name="connsiteY10" fmla="*/ 132398 h 558164"/>
                <a:gd name="connsiteX11" fmla="*/ 487680 w 628650"/>
                <a:gd name="connsiteY11" fmla="*/ 558165 h 558164"/>
                <a:gd name="connsiteX12" fmla="*/ 628650 w 628650"/>
                <a:gd name="connsiteY12" fmla="*/ 558165 h 55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8650" h="558164">
                  <a:moveTo>
                    <a:pt x="628650" y="0"/>
                  </a:moveTo>
                  <a:lnTo>
                    <a:pt x="401955" y="0"/>
                  </a:lnTo>
                  <a:lnTo>
                    <a:pt x="314325" y="340042"/>
                  </a:lnTo>
                  <a:lnTo>
                    <a:pt x="226695" y="0"/>
                  </a:lnTo>
                  <a:lnTo>
                    <a:pt x="0" y="0"/>
                  </a:lnTo>
                  <a:lnTo>
                    <a:pt x="0" y="558165"/>
                  </a:lnTo>
                  <a:lnTo>
                    <a:pt x="140970" y="558165"/>
                  </a:lnTo>
                  <a:lnTo>
                    <a:pt x="140970" y="132398"/>
                  </a:lnTo>
                  <a:lnTo>
                    <a:pt x="250507" y="558165"/>
                  </a:lnTo>
                  <a:lnTo>
                    <a:pt x="378142" y="558165"/>
                  </a:lnTo>
                  <a:lnTo>
                    <a:pt x="487680" y="132398"/>
                  </a:lnTo>
                  <a:lnTo>
                    <a:pt x="487680" y="558165"/>
                  </a:lnTo>
                  <a:lnTo>
                    <a:pt x="628650" y="55816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1181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Blue Endcap - MESC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EFBD7C-F026-9B1B-7C9C-5C50416AA943}"/>
              </a:ext>
            </a:extLst>
          </p:cNvPr>
          <p:cNvSpPr/>
          <p:nvPr userDrawn="1"/>
        </p:nvSpPr>
        <p:spPr>
          <a:xfrm>
            <a:off x="-10719" y="-33673"/>
            <a:ext cx="12216166" cy="6905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5310616"/>
            <a:ext cx="4215694" cy="1204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B6F53-F53E-14AA-B619-71E5825203C3}"/>
              </a:ext>
            </a:extLst>
          </p:cNvPr>
          <p:cNvSpPr txBox="1"/>
          <p:nvPr userDrawn="1"/>
        </p:nvSpPr>
        <p:spPr>
          <a:xfrm>
            <a:off x="506448" y="4105989"/>
            <a:ext cx="5217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>
                <a:solidFill>
                  <a:schemeClr val="bg1"/>
                </a:solidFill>
                <a:latin typeface="Avenir Medium" panose="02000503020000020003" pitchFamily="2" charset="0"/>
              </a:rPr>
              <a:t>Thank you!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4C1204F-9A71-E5C8-6218-92AA4D2FF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48" y="2369212"/>
            <a:ext cx="4262437" cy="154781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object 899" descr="Energy storage, wind turbine and solar panels">
            <a:extLst>
              <a:ext uri="{FF2B5EF4-FFF2-40B4-BE49-F238E27FC236}">
                <a16:creationId xmlns:a16="http://schemas.microsoft.com/office/drawing/2014/main" id="{B0373374-0E26-AD43-D95D-126E7993000C}"/>
              </a:ext>
            </a:extLst>
          </p:cNvPr>
          <p:cNvPicPr/>
          <p:nvPr userDrawn="1"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146" y="-33673"/>
            <a:ext cx="5569854" cy="689167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F7C7428-4D50-BE11-D113-DB19F1F92E87}"/>
              </a:ext>
            </a:extLst>
          </p:cNvPr>
          <p:cNvGrpSpPr/>
          <p:nvPr userDrawn="1"/>
        </p:nvGrpSpPr>
        <p:grpSpPr>
          <a:xfrm>
            <a:off x="5281495" y="-46899"/>
            <a:ext cx="6934035" cy="6938729"/>
            <a:chOff x="5281495" y="-46899"/>
            <a:chExt cx="6934035" cy="693872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B0F269F-7D5A-7506-DCE1-FCC30B00EE89}"/>
                </a:ext>
              </a:extLst>
            </p:cNvPr>
            <p:cNvSpPr/>
            <p:nvPr userDrawn="1"/>
          </p:nvSpPr>
          <p:spPr>
            <a:xfrm>
              <a:off x="6571346" y="-34109"/>
              <a:ext cx="2530106" cy="6904805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F00CF9-7E02-891D-0277-E0AEF5D0AEC4}"/>
                </a:ext>
              </a:extLst>
            </p:cNvPr>
            <p:cNvSpPr/>
            <p:nvPr userDrawn="1"/>
          </p:nvSpPr>
          <p:spPr>
            <a:xfrm>
              <a:off x="11016251" y="-46899"/>
              <a:ext cx="1199279" cy="6930369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0D7605F-881E-9928-B8D1-F1939C4E69B6}"/>
                </a:ext>
              </a:extLst>
            </p:cNvPr>
            <p:cNvSpPr/>
            <p:nvPr userDrawn="1"/>
          </p:nvSpPr>
          <p:spPr>
            <a:xfrm>
              <a:off x="11505806" y="-33673"/>
              <a:ext cx="691892" cy="6900254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38A9D8C-37A5-B2A3-306F-5322CB525482}"/>
                </a:ext>
              </a:extLst>
            </p:cNvPr>
            <p:cNvSpPr/>
            <p:nvPr userDrawn="1"/>
          </p:nvSpPr>
          <p:spPr>
            <a:xfrm>
              <a:off x="5787317" y="-34283"/>
              <a:ext cx="2017295" cy="6904805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03D3AE3-9AFA-A5EA-4916-CCF38FEBEF00}"/>
                </a:ext>
              </a:extLst>
            </p:cNvPr>
            <p:cNvSpPr/>
            <p:nvPr userDrawn="1"/>
          </p:nvSpPr>
          <p:spPr>
            <a:xfrm>
              <a:off x="11397270" y="3321246"/>
              <a:ext cx="818260" cy="3570584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97A9736-A546-5925-E7ED-0937C536CDB9}"/>
                </a:ext>
              </a:extLst>
            </p:cNvPr>
            <p:cNvSpPr/>
            <p:nvPr userDrawn="1"/>
          </p:nvSpPr>
          <p:spPr>
            <a:xfrm>
              <a:off x="6408203" y="-40335"/>
              <a:ext cx="1201322" cy="3019290"/>
            </a:xfrm>
            <a:custGeom>
              <a:avLst/>
              <a:gdLst>
                <a:gd name="connsiteX0" fmla="*/ 1159100 w 1159099"/>
                <a:gd name="connsiteY0" fmla="*/ 0 h 3000613"/>
                <a:gd name="connsiteX1" fmla="*/ 364368 w 1159099"/>
                <a:gd name="connsiteY1" fmla="*/ 0 h 3000613"/>
                <a:gd name="connsiteX2" fmla="*/ 0 w 1159099"/>
                <a:gd name="connsiteY2" fmla="*/ 3000614 h 3000613"/>
                <a:gd name="connsiteX3" fmla="*/ 1159100 w 1159099"/>
                <a:gd name="connsiteY3" fmla="*/ 0 h 300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099" h="3000613">
                  <a:moveTo>
                    <a:pt x="1159100" y="0"/>
                  </a:moveTo>
                  <a:lnTo>
                    <a:pt x="364368" y="0"/>
                  </a:lnTo>
                  <a:lnTo>
                    <a:pt x="0" y="3000614"/>
                  </a:lnTo>
                  <a:lnTo>
                    <a:pt x="1159100" y="0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D0C3974-6247-ED3E-D731-5D04BEC09DE8}"/>
                </a:ext>
              </a:extLst>
            </p:cNvPr>
            <p:cNvSpPr/>
            <p:nvPr userDrawn="1"/>
          </p:nvSpPr>
          <p:spPr>
            <a:xfrm>
              <a:off x="5281495" y="-46899"/>
              <a:ext cx="1524254" cy="6930369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018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Endcap MESC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EFBD7C-F026-9B1B-7C9C-5C50416AA943}"/>
              </a:ext>
            </a:extLst>
          </p:cNvPr>
          <p:cNvSpPr/>
          <p:nvPr userDrawn="1"/>
        </p:nvSpPr>
        <p:spPr>
          <a:xfrm>
            <a:off x="-10719" y="-47120"/>
            <a:ext cx="12216166" cy="692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5310616"/>
            <a:ext cx="4215694" cy="1204484"/>
          </a:xfrm>
          <a:prstGeom prst="rect">
            <a:avLst/>
          </a:prstGeom>
        </p:spPr>
      </p:pic>
      <p:pic>
        <p:nvPicPr>
          <p:cNvPr id="6" name="object 897">
            <a:extLst>
              <a:ext uri="{FF2B5EF4-FFF2-40B4-BE49-F238E27FC236}">
                <a16:creationId xmlns:a16="http://schemas.microsoft.com/office/drawing/2014/main" id="{903DC269-05DC-C7CD-DF6B-13610EEE2421}"/>
              </a:ext>
            </a:extLst>
          </p:cNvPr>
          <p:cNvPicPr/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42" y="-47120"/>
            <a:ext cx="7109729" cy="6930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B6F53-F53E-14AA-B619-71E5825203C3}"/>
              </a:ext>
            </a:extLst>
          </p:cNvPr>
          <p:cNvSpPr txBox="1"/>
          <p:nvPr userDrawn="1"/>
        </p:nvSpPr>
        <p:spPr>
          <a:xfrm>
            <a:off x="453860" y="4101491"/>
            <a:ext cx="5636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 i="0">
                <a:solidFill>
                  <a:schemeClr val="bg1"/>
                </a:solidFill>
                <a:latin typeface="Avenir Medium" panose="02000503020000020003" pitchFamily="2" charset="0"/>
              </a:rPr>
              <a:t>Thank you!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35F619-6042-F14F-7FE8-31540B739345}"/>
              </a:ext>
            </a:extLst>
          </p:cNvPr>
          <p:cNvGrpSpPr/>
          <p:nvPr userDrawn="1"/>
        </p:nvGrpSpPr>
        <p:grpSpPr>
          <a:xfrm>
            <a:off x="5275851" y="-48125"/>
            <a:ext cx="6945323" cy="6931595"/>
            <a:chOff x="5275851" y="-48125"/>
            <a:chExt cx="6945323" cy="6931595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B44780E-7745-FCD3-E04B-EE002C68E17E}"/>
                </a:ext>
              </a:extLst>
            </p:cNvPr>
            <p:cNvSpPr/>
            <p:nvPr userDrawn="1"/>
          </p:nvSpPr>
          <p:spPr>
            <a:xfrm>
              <a:off x="6571346" y="-42576"/>
              <a:ext cx="2530106" cy="6926046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2621560-1E58-341D-A7F4-E738B9B2B1A2}"/>
                </a:ext>
              </a:extLst>
            </p:cNvPr>
            <p:cNvSpPr/>
            <p:nvPr userDrawn="1"/>
          </p:nvSpPr>
          <p:spPr>
            <a:xfrm>
              <a:off x="11016251" y="-46899"/>
              <a:ext cx="1189196" cy="6930369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4EA68E6-D637-EC58-4092-B1C64CD0E1E7}"/>
                </a:ext>
              </a:extLst>
            </p:cNvPr>
            <p:cNvSpPr/>
            <p:nvPr userDrawn="1"/>
          </p:nvSpPr>
          <p:spPr>
            <a:xfrm>
              <a:off x="11511450" y="-37324"/>
              <a:ext cx="686194" cy="6900254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C8D5E0D-5113-761D-5058-9D77ADC4240C}"/>
                </a:ext>
              </a:extLst>
            </p:cNvPr>
            <p:cNvSpPr/>
            <p:nvPr userDrawn="1"/>
          </p:nvSpPr>
          <p:spPr>
            <a:xfrm>
              <a:off x="5787317" y="-42750"/>
              <a:ext cx="2017295" cy="6926220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598FD45-C413-65A0-BA79-E9C4C302BCDE}"/>
                </a:ext>
              </a:extLst>
            </p:cNvPr>
            <p:cNvSpPr/>
            <p:nvPr userDrawn="1"/>
          </p:nvSpPr>
          <p:spPr>
            <a:xfrm>
              <a:off x="11397494" y="3326646"/>
              <a:ext cx="823680" cy="3555869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3C2DBD1-3E82-0588-6AFC-072DA2AEBC26}"/>
                </a:ext>
              </a:extLst>
            </p:cNvPr>
            <p:cNvSpPr/>
            <p:nvPr userDrawn="1"/>
          </p:nvSpPr>
          <p:spPr>
            <a:xfrm>
              <a:off x="6417347" y="-48125"/>
              <a:ext cx="1201322" cy="3019290"/>
            </a:xfrm>
            <a:custGeom>
              <a:avLst/>
              <a:gdLst>
                <a:gd name="connsiteX0" fmla="*/ 1159100 w 1159099"/>
                <a:gd name="connsiteY0" fmla="*/ 0 h 3000613"/>
                <a:gd name="connsiteX1" fmla="*/ 364368 w 1159099"/>
                <a:gd name="connsiteY1" fmla="*/ 0 h 3000613"/>
                <a:gd name="connsiteX2" fmla="*/ 0 w 1159099"/>
                <a:gd name="connsiteY2" fmla="*/ 3000614 h 3000613"/>
                <a:gd name="connsiteX3" fmla="*/ 1159100 w 1159099"/>
                <a:gd name="connsiteY3" fmla="*/ 0 h 300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9099" h="3000613">
                  <a:moveTo>
                    <a:pt x="1159100" y="0"/>
                  </a:moveTo>
                  <a:lnTo>
                    <a:pt x="364368" y="0"/>
                  </a:lnTo>
                  <a:lnTo>
                    <a:pt x="0" y="3000614"/>
                  </a:lnTo>
                  <a:lnTo>
                    <a:pt x="1159100" y="0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9A34330-376A-FDB3-6DA8-A09AD69CEDEA}"/>
                </a:ext>
              </a:extLst>
            </p:cNvPr>
            <p:cNvSpPr/>
            <p:nvPr userDrawn="1"/>
          </p:nvSpPr>
          <p:spPr>
            <a:xfrm>
              <a:off x="5275851" y="-46899"/>
              <a:ext cx="1524254" cy="6930369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4730943-F6A8-8D0D-5744-AB72B8E03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48" y="2369212"/>
            <a:ext cx="4262437" cy="1547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27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Endcap - MESC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SC Logotype: Office of Manufacturing and Energy Supply Chains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644" y="5288439"/>
            <a:ext cx="4516816" cy="1204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31E98-39ED-9268-265A-78CDED51A6B5}"/>
              </a:ext>
            </a:extLst>
          </p:cNvPr>
          <p:cNvSpPr/>
          <p:nvPr userDrawn="1"/>
        </p:nvSpPr>
        <p:spPr>
          <a:xfrm>
            <a:off x="-1895" y="0"/>
            <a:ext cx="12193895" cy="5067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86139-386A-DC91-53A7-381A0FB97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4"/>
            <a:ext cx="12192000" cy="50657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02CD61-77D5-0704-8768-ECFDDB19623D}"/>
              </a:ext>
            </a:extLst>
          </p:cNvPr>
          <p:cNvGrpSpPr/>
          <p:nvPr userDrawn="1"/>
        </p:nvGrpSpPr>
        <p:grpSpPr>
          <a:xfrm>
            <a:off x="-7805" y="-3390"/>
            <a:ext cx="3426941" cy="5069101"/>
            <a:chOff x="-7805" y="-3390"/>
            <a:chExt cx="3426941" cy="50691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DA3003-4130-C03C-2E8E-A856AFF36635}"/>
                </a:ext>
              </a:extLst>
            </p:cNvPr>
            <p:cNvSpPr/>
            <p:nvPr userDrawn="1"/>
          </p:nvSpPr>
          <p:spPr>
            <a:xfrm>
              <a:off x="9301" y="0"/>
              <a:ext cx="3409835" cy="5065710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83143DC-08E6-BC40-F596-A31847DF7D60}"/>
                </a:ext>
              </a:extLst>
            </p:cNvPr>
            <p:cNvSpPr/>
            <p:nvPr userDrawn="1"/>
          </p:nvSpPr>
          <p:spPr>
            <a:xfrm>
              <a:off x="845880" y="-1"/>
              <a:ext cx="1611262" cy="5065711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23ABEF-0642-6F20-409E-5B5FB2DC37C7}"/>
                </a:ext>
              </a:extLst>
            </p:cNvPr>
            <p:cNvSpPr/>
            <p:nvPr userDrawn="1"/>
          </p:nvSpPr>
          <p:spPr>
            <a:xfrm>
              <a:off x="1408156" y="1204"/>
              <a:ext cx="1453578" cy="5061440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B96F67-FB6B-07DA-C6F8-12563A571E50}"/>
                </a:ext>
              </a:extLst>
            </p:cNvPr>
            <p:cNvSpPr/>
            <p:nvPr userDrawn="1"/>
          </p:nvSpPr>
          <p:spPr>
            <a:xfrm>
              <a:off x="7326" y="-3390"/>
              <a:ext cx="1691762" cy="5061440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2F0C26-3AC1-C198-17D9-CB504E570BE9}"/>
                </a:ext>
              </a:extLst>
            </p:cNvPr>
            <p:cNvSpPr/>
            <p:nvPr userDrawn="1"/>
          </p:nvSpPr>
          <p:spPr>
            <a:xfrm rot="10800000">
              <a:off x="-7805" y="2273"/>
              <a:ext cx="823680" cy="2638606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D7045B-16D3-3F4E-4C6B-1C4EDAEE9AD7}"/>
                </a:ext>
              </a:extLst>
            </p:cNvPr>
            <p:cNvSpPr/>
            <p:nvPr userDrawn="1"/>
          </p:nvSpPr>
          <p:spPr>
            <a:xfrm>
              <a:off x="-7805" y="0"/>
              <a:ext cx="831485" cy="5065711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1651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 Endcap - MESC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SC Logotype: Office of Manufacturing and Energy Supply Chains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644" y="5288439"/>
            <a:ext cx="4516816" cy="1204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31E98-39ED-9268-265A-78CDED51A6B5}"/>
              </a:ext>
            </a:extLst>
          </p:cNvPr>
          <p:cNvSpPr/>
          <p:nvPr userDrawn="1"/>
        </p:nvSpPr>
        <p:spPr>
          <a:xfrm>
            <a:off x="-1895" y="0"/>
            <a:ext cx="12193895" cy="506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86139-386A-DC91-53A7-381A0FB97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003" y="925"/>
            <a:ext cx="12192000" cy="50657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0BF7F5-F3B2-A2E7-4F44-B7179CC0EDE6}"/>
              </a:ext>
            </a:extLst>
          </p:cNvPr>
          <p:cNvGrpSpPr/>
          <p:nvPr userDrawn="1"/>
        </p:nvGrpSpPr>
        <p:grpSpPr>
          <a:xfrm>
            <a:off x="-23151" y="-33500"/>
            <a:ext cx="3479583" cy="5111900"/>
            <a:chOff x="-23151" y="-33500"/>
            <a:chExt cx="3479583" cy="51119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DA3003-4130-C03C-2E8E-A856AFF36635}"/>
                </a:ext>
              </a:extLst>
            </p:cNvPr>
            <p:cNvSpPr/>
            <p:nvPr userDrawn="1"/>
          </p:nvSpPr>
          <p:spPr>
            <a:xfrm>
              <a:off x="-23151" y="-16968"/>
              <a:ext cx="3479583" cy="5095368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83143DC-08E6-BC40-F596-A31847DF7D60}"/>
                </a:ext>
              </a:extLst>
            </p:cNvPr>
            <p:cNvSpPr/>
            <p:nvPr userDrawn="1"/>
          </p:nvSpPr>
          <p:spPr>
            <a:xfrm>
              <a:off x="845880" y="-30139"/>
              <a:ext cx="1620848" cy="5095849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23ABEF-0642-6F20-409E-5B5FB2DC37C7}"/>
                </a:ext>
              </a:extLst>
            </p:cNvPr>
            <p:cNvSpPr/>
            <p:nvPr userDrawn="1"/>
          </p:nvSpPr>
          <p:spPr>
            <a:xfrm>
              <a:off x="1408155" y="-28905"/>
              <a:ext cx="1462225" cy="5091549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B96F67-FB6B-07DA-C6F8-12563A571E50}"/>
                </a:ext>
              </a:extLst>
            </p:cNvPr>
            <p:cNvSpPr/>
            <p:nvPr userDrawn="1"/>
          </p:nvSpPr>
          <p:spPr>
            <a:xfrm>
              <a:off x="7326" y="-33500"/>
              <a:ext cx="1701826" cy="5091550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2F0C26-3AC1-C198-17D9-CB504E570BE9}"/>
                </a:ext>
              </a:extLst>
            </p:cNvPr>
            <p:cNvSpPr/>
            <p:nvPr userDrawn="1"/>
          </p:nvSpPr>
          <p:spPr>
            <a:xfrm rot="10800000">
              <a:off x="-23150" y="-12690"/>
              <a:ext cx="823680" cy="2638606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D7045B-16D3-3F4E-4C6B-1C4EDAEE9AD7}"/>
                </a:ext>
              </a:extLst>
            </p:cNvPr>
            <p:cNvSpPr/>
            <p:nvPr userDrawn="1"/>
          </p:nvSpPr>
          <p:spPr>
            <a:xfrm>
              <a:off x="-7805" y="-30138"/>
              <a:ext cx="836432" cy="5095850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259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hoto Endcap - MESC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SC Logotype: Office of Manufacturing and Energy Supply Chains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644" y="5288439"/>
            <a:ext cx="4516816" cy="1204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31E98-39ED-9268-265A-78CDED51A6B5}"/>
              </a:ext>
            </a:extLst>
          </p:cNvPr>
          <p:cNvSpPr/>
          <p:nvPr userDrawn="1"/>
        </p:nvSpPr>
        <p:spPr>
          <a:xfrm>
            <a:off x="-1895" y="0"/>
            <a:ext cx="12193895" cy="506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86139-386A-DC91-53A7-381A0FB97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05" y="0"/>
            <a:ext cx="12233495" cy="50628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AB40CB-AF3D-5DF5-773E-5FEFAA837214}"/>
              </a:ext>
            </a:extLst>
          </p:cNvPr>
          <p:cNvGrpSpPr/>
          <p:nvPr userDrawn="1"/>
        </p:nvGrpSpPr>
        <p:grpSpPr>
          <a:xfrm>
            <a:off x="-41495" y="-3390"/>
            <a:ext cx="3470495" cy="5069101"/>
            <a:chOff x="-41495" y="-3390"/>
            <a:chExt cx="3470495" cy="50691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DA3003-4130-C03C-2E8E-A856AFF36635}"/>
                </a:ext>
              </a:extLst>
            </p:cNvPr>
            <p:cNvSpPr/>
            <p:nvPr userDrawn="1"/>
          </p:nvSpPr>
          <p:spPr>
            <a:xfrm>
              <a:off x="-30005" y="1"/>
              <a:ext cx="3459005" cy="5065234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83143DC-08E6-BC40-F596-A31847DF7D60}"/>
                </a:ext>
              </a:extLst>
            </p:cNvPr>
            <p:cNvSpPr/>
            <p:nvPr userDrawn="1"/>
          </p:nvSpPr>
          <p:spPr>
            <a:xfrm>
              <a:off x="845880" y="-1"/>
              <a:ext cx="1611262" cy="5065711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23ABEF-0642-6F20-409E-5B5FB2DC37C7}"/>
                </a:ext>
              </a:extLst>
            </p:cNvPr>
            <p:cNvSpPr/>
            <p:nvPr userDrawn="1"/>
          </p:nvSpPr>
          <p:spPr>
            <a:xfrm>
              <a:off x="1408156" y="1204"/>
              <a:ext cx="1453578" cy="5061440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B96F67-FB6B-07DA-C6F8-12563A571E50}"/>
                </a:ext>
              </a:extLst>
            </p:cNvPr>
            <p:cNvSpPr/>
            <p:nvPr userDrawn="1"/>
          </p:nvSpPr>
          <p:spPr>
            <a:xfrm>
              <a:off x="7326" y="-3390"/>
              <a:ext cx="1691762" cy="5061440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2F0C26-3AC1-C198-17D9-CB504E570BE9}"/>
                </a:ext>
              </a:extLst>
            </p:cNvPr>
            <p:cNvSpPr/>
            <p:nvPr userDrawn="1"/>
          </p:nvSpPr>
          <p:spPr>
            <a:xfrm rot="10800000">
              <a:off x="-41495" y="0"/>
              <a:ext cx="823680" cy="2638606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D7045B-16D3-3F4E-4C6B-1C4EDAEE9AD7}"/>
                </a:ext>
              </a:extLst>
            </p:cNvPr>
            <p:cNvSpPr/>
            <p:nvPr userDrawn="1"/>
          </p:nvSpPr>
          <p:spPr>
            <a:xfrm>
              <a:off x="-7805" y="0"/>
              <a:ext cx="831485" cy="5065711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106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hoto Endcap - MESC 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ESC Logotype: Office of Manufacturing and Energy Supply Chains">
            <a:extLst>
              <a:ext uri="{FF2B5EF4-FFF2-40B4-BE49-F238E27FC236}">
                <a16:creationId xmlns:a16="http://schemas.microsoft.com/office/drawing/2014/main" id="{3333FBDD-47BE-2813-50C8-825012F5C6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644" y="5288439"/>
            <a:ext cx="4516816" cy="12044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931E98-39ED-9268-265A-78CDED51A6B5}"/>
              </a:ext>
            </a:extLst>
          </p:cNvPr>
          <p:cNvSpPr/>
          <p:nvPr userDrawn="1"/>
        </p:nvSpPr>
        <p:spPr>
          <a:xfrm>
            <a:off x="-1895" y="0"/>
            <a:ext cx="12193895" cy="50679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86139-386A-DC91-53A7-381A0FB97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05" y="2430"/>
            <a:ext cx="12233495" cy="50628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AB40CB-AF3D-5DF5-773E-5FEFAA837214}"/>
              </a:ext>
            </a:extLst>
          </p:cNvPr>
          <p:cNvGrpSpPr/>
          <p:nvPr userDrawn="1"/>
        </p:nvGrpSpPr>
        <p:grpSpPr>
          <a:xfrm>
            <a:off x="-41495" y="-3390"/>
            <a:ext cx="3470495" cy="5069101"/>
            <a:chOff x="-41495" y="-3390"/>
            <a:chExt cx="3470495" cy="50691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CDA3003-4130-C03C-2E8E-A856AFF36635}"/>
                </a:ext>
              </a:extLst>
            </p:cNvPr>
            <p:cNvSpPr/>
            <p:nvPr userDrawn="1"/>
          </p:nvSpPr>
          <p:spPr>
            <a:xfrm>
              <a:off x="-30005" y="1"/>
              <a:ext cx="3459005" cy="5065234"/>
            </a:xfrm>
            <a:custGeom>
              <a:avLst/>
              <a:gdLst>
                <a:gd name="connsiteX0" fmla="*/ 1172006 w 2933129"/>
                <a:gd name="connsiteY0" fmla="*/ 0 h 6851643"/>
                <a:gd name="connsiteX1" fmla="*/ 0 w 2933129"/>
                <a:gd name="connsiteY1" fmla="*/ 6851644 h 6851643"/>
                <a:gd name="connsiteX2" fmla="*/ 646212 w 2933129"/>
                <a:gd name="connsiteY2" fmla="*/ 6851644 h 6851643"/>
                <a:gd name="connsiteX3" fmla="*/ 2933130 w 2933129"/>
                <a:gd name="connsiteY3" fmla="*/ 0 h 6851643"/>
                <a:gd name="connsiteX4" fmla="*/ 1172006 w 2933129"/>
                <a:gd name="connsiteY4" fmla="*/ 0 h 68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129" h="6851643">
                  <a:moveTo>
                    <a:pt x="1172006" y="0"/>
                  </a:moveTo>
                  <a:lnTo>
                    <a:pt x="0" y="6851644"/>
                  </a:lnTo>
                  <a:lnTo>
                    <a:pt x="646212" y="6851644"/>
                  </a:lnTo>
                  <a:lnTo>
                    <a:pt x="2933130" y="0"/>
                  </a:lnTo>
                  <a:lnTo>
                    <a:pt x="1172006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83143DC-08E6-BC40-F596-A31847DF7D60}"/>
                </a:ext>
              </a:extLst>
            </p:cNvPr>
            <p:cNvSpPr/>
            <p:nvPr userDrawn="1"/>
          </p:nvSpPr>
          <p:spPr>
            <a:xfrm>
              <a:off x="845880" y="-1"/>
              <a:ext cx="1611262" cy="5065711"/>
            </a:xfrm>
            <a:custGeom>
              <a:avLst/>
              <a:gdLst>
                <a:gd name="connsiteX0" fmla="*/ 635785 w 667574"/>
                <a:gd name="connsiteY0" fmla="*/ 0 h 6870711"/>
                <a:gd name="connsiteX1" fmla="*/ 0 w 667574"/>
                <a:gd name="connsiteY1" fmla="*/ 6864356 h 6870711"/>
                <a:gd name="connsiteX2" fmla="*/ 667574 w 667574"/>
                <a:gd name="connsiteY2" fmla="*/ 6870712 h 6870711"/>
                <a:gd name="connsiteX3" fmla="*/ 667574 w 667574"/>
                <a:gd name="connsiteY3" fmla="*/ 0 h 6870711"/>
                <a:gd name="connsiteX4" fmla="*/ 635785 w 667574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574" h="6870711">
                  <a:moveTo>
                    <a:pt x="635785" y="0"/>
                  </a:moveTo>
                  <a:lnTo>
                    <a:pt x="0" y="6864356"/>
                  </a:lnTo>
                  <a:lnTo>
                    <a:pt x="667574" y="6870712"/>
                  </a:lnTo>
                  <a:lnTo>
                    <a:pt x="667574" y="0"/>
                  </a:lnTo>
                  <a:lnTo>
                    <a:pt x="635785" y="0"/>
                  </a:lnTo>
                  <a:close/>
                </a:path>
              </a:pathLst>
            </a:custGeom>
            <a:solidFill>
              <a:srgbClr val="1CA6DF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323ABEF-0642-6F20-409E-5B5FB2DC37C7}"/>
                </a:ext>
              </a:extLst>
            </p:cNvPr>
            <p:cNvSpPr/>
            <p:nvPr userDrawn="1"/>
          </p:nvSpPr>
          <p:spPr>
            <a:xfrm>
              <a:off x="1408156" y="1204"/>
              <a:ext cx="1453578" cy="5061440"/>
            </a:xfrm>
            <a:custGeom>
              <a:avLst/>
              <a:gdLst>
                <a:gd name="connsiteX0" fmla="*/ 871025 w 1157128"/>
                <a:gd name="connsiteY0" fmla="*/ 0 h 6857999"/>
                <a:gd name="connsiteX1" fmla="*/ 0 w 1157128"/>
                <a:gd name="connsiteY1" fmla="*/ 6851644 h 6857999"/>
                <a:gd name="connsiteX2" fmla="*/ 1157129 w 1157128"/>
                <a:gd name="connsiteY2" fmla="*/ 6858000 h 6857999"/>
                <a:gd name="connsiteX3" fmla="*/ 1157129 w 1157128"/>
                <a:gd name="connsiteY3" fmla="*/ 0 h 6857999"/>
                <a:gd name="connsiteX4" fmla="*/ 871025 w 1157128"/>
                <a:gd name="connsiteY4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7128" h="6857999">
                  <a:moveTo>
                    <a:pt x="871025" y="0"/>
                  </a:moveTo>
                  <a:lnTo>
                    <a:pt x="0" y="6851644"/>
                  </a:lnTo>
                  <a:lnTo>
                    <a:pt x="1157129" y="6858000"/>
                  </a:lnTo>
                  <a:lnTo>
                    <a:pt x="1157129" y="0"/>
                  </a:lnTo>
                  <a:lnTo>
                    <a:pt x="871025" y="0"/>
                  </a:lnTo>
                  <a:close/>
                </a:path>
              </a:pathLst>
            </a:custGeom>
            <a:solidFill>
              <a:srgbClr val="2460AD">
                <a:alpha val="5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B96F67-FB6B-07DA-C6F8-12563A571E50}"/>
                </a:ext>
              </a:extLst>
            </p:cNvPr>
            <p:cNvSpPr/>
            <p:nvPr userDrawn="1"/>
          </p:nvSpPr>
          <p:spPr>
            <a:xfrm>
              <a:off x="7326" y="-3390"/>
              <a:ext cx="1691762" cy="5061440"/>
            </a:xfrm>
            <a:custGeom>
              <a:avLst/>
              <a:gdLst>
                <a:gd name="connsiteX0" fmla="*/ 1066466 w 1943848"/>
                <a:gd name="connsiteY0" fmla="*/ 0 h 6867597"/>
                <a:gd name="connsiteX1" fmla="*/ 0 w 1943848"/>
                <a:gd name="connsiteY1" fmla="*/ 6867597 h 6867597"/>
                <a:gd name="connsiteX2" fmla="*/ 1187265 w 1943848"/>
                <a:gd name="connsiteY2" fmla="*/ 6864356 h 6867597"/>
                <a:gd name="connsiteX3" fmla="*/ 1943849 w 1943848"/>
                <a:gd name="connsiteY3" fmla="*/ 0 h 6867597"/>
                <a:gd name="connsiteX4" fmla="*/ 1066466 w 1943848"/>
                <a:gd name="connsiteY4" fmla="*/ 0 h 68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48" h="6867597">
                  <a:moveTo>
                    <a:pt x="1066466" y="0"/>
                  </a:moveTo>
                  <a:lnTo>
                    <a:pt x="0" y="6867597"/>
                  </a:lnTo>
                  <a:lnTo>
                    <a:pt x="1187265" y="6864356"/>
                  </a:lnTo>
                  <a:lnTo>
                    <a:pt x="1943849" y="0"/>
                  </a:lnTo>
                  <a:lnTo>
                    <a:pt x="1066466" y="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D2F0C26-3AC1-C198-17D9-CB504E570BE9}"/>
                </a:ext>
              </a:extLst>
            </p:cNvPr>
            <p:cNvSpPr/>
            <p:nvPr userDrawn="1"/>
          </p:nvSpPr>
          <p:spPr>
            <a:xfrm rot="10800000">
              <a:off x="-41495" y="0"/>
              <a:ext cx="823680" cy="2638606"/>
            </a:xfrm>
            <a:custGeom>
              <a:avLst/>
              <a:gdLst>
                <a:gd name="connsiteX0" fmla="*/ 0 w 794730"/>
                <a:gd name="connsiteY0" fmla="*/ 3533872 h 3533872"/>
                <a:gd name="connsiteX1" fmla="*/ 794731 w 794730"/>
                <a:gd name="connsiteY1" fmla="*/ 3533872 h 3533872"/>
                <a:gd name="connsiteX2" fmla="*/ 783859 w 794730"/>
                <a:gd name="connsiteY2" fmla="*/ 0 h 3533872"/>
                <a:gd name="connsiteX3" fmla="*/ 0 w 794730"/>
                <a:gd name="connsiteY3" fmla="*/ 3533872 h 35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730" h="3533872">
                  <a:moveTo>
                    <a:pt x="0" y="3533872"/>
                  </a:moveTo>
                  <a:lnTo>
                    <a:pt x="794731" y="3533872"/>
                  </a:lnTo>
                  <a:lnTo>
                    <a:pt x="783859" y="0"/>
                  </a:lnTo>
                  <a:lnTo>
                    <a:pt x="0" y="3533872"/>
                  </a:lnTo>
                  <a:close/>
                </a:path>
              </a:pathLst>
            </a:custGeom>
            <a:solidFill>
              <a:srgbClr val="1A325D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6D7045B-16D3-3F4E-4C6B-1C4EDAEE9AD7}"/>
                </a:ext>
              </a:extLst>
            </p:cNvPr>
            <p:cNvSpPr/>
            <p:nvPr userDrawn="1"/>
          </p:nvSpPr>
          <p:spPr>
            <a:xfrm>
              <a:off x="-7805" y="0"/>
              <a:ext cx="831485" cy="5065711"/>
            </a:xfrm>
            <a:custGeom>
              <a:avLst/>
              <a:gdLst>
                <a:gd name="connsiteX0" fmla="*/ 1093550 w 1106265"/>
                <a:gd name="connsiteY0" fmla="*/ 0 h 6870711"/>
                <a:gd name="connsiteX1" fmla="*/ 0 w 1106265"/>
                <a:gd name="connsiteY1" fmla="*/ 6870712 h 6870711"/>
                <a:gd name="connsiteX2" fmla="*/ 731153 w 1106265"/>
                <a:gd name="connsiteY2" fmla="*/ 6864356 h 6870711"/>
                <a:gd name="connsiteX3" fmla="*/ 1106266 w 1106265"/>
                <a:gd name="connsiteY3" fmla="*/ 0 h 6870711"/>
                <a:gd name="connsiteX4" fmla="*/ 1093550 w 1106265"/>
                <a:gd name="connsiteY4" fmla="*/ 0 h 687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6265" h="6870711">
                  <a:moveTo>
                    <a:pt x="1093550" y="0"/>
                  </a:moveTo>
                  <a:lnTo>
                    <a:pt x="0" y="6870712"/>
                  </a:lnTo>
                  <a:lnTo>
                    <a:pt x="731153" y="6864356"/>
                  </a:lnTo>
                  <a:lnTo>
                    <a:pt x="1106266" y="0"/>
                  </a:lnTo>
                  <a:lnTo>
                    <a:pt x="1093550" y="0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88A6C5-5603-5C66-BC83-97A05C2B0D91}"/>
              </a:ext>
            </a:extLst>
          </p:cNvPr>
          <p:cNvSpPr txBox="1"/>
          <p:nvPr userDrawn="1"/>
        </p:nvSpPr>
        <p:spPr>
          <a:xfrm>
            <a:off x="1106196" y="2630265"/>
            <a:ext cx="99777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0" spc="600">
                <a:solidFill>
                  <a:schemeClr val="bg1"/>
                </a:solidFill>
                <a:effectLst>
                  <a:outerShdw blurRad="50800" dist="38100" dir="2700000" algn="tl" rotWithShape="0">
                    <a:schemeClr val="accent5">
                      <a:alpha val="40000"/>
                    </a:schemeClr>
                  </a:outerShdw>
                </a:effectLst>
                <a:latin typeface="Avenir Book" panose="02000503020000020003" pitchFamily="2" charset="0"/>
              </a:rPr>
              <a:t>INVESTING IN AMERICA’S ENERGY FUTURE</a:t>
            </a:r>
          </a:p>
        </p:txBody>
      </p:sp>
    </p:spTree>
    <p:extLst>
      <p:ext uri="{BB962C8B-B14F-4D97-AF65-F5344CB8AC3E}">
        <p14:creationId xmlns:p14="http://schemas.microsoft.com/office/powerpoint/2010/main" val="2711732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35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FB22-0DB0-487A-9127-3979B139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13BE4-5B3D-4BF7-9C41-C01C5804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83027-0A50-432B-96A8-D509DEEA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21FC-0ECC-483E-94FA-C7A3954A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FCB8-B38E-4214-874B-E919E46EB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92B2B-8B4D-03A0-43EC-D548F832D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14E55-3D28-2C1C-0B73-94B689805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0C90F-A27E-309E-8970-741AADA8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5F485-982A-41B4-B657-C5770F0E92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01781982-66D4-28DD-56BE-FB835AE0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82880"/>
            <a:ext cx="10560941" cy="914400"/>
          </a:xfrm>
          <a:prstGeom prst="rect">
            <a:avLst/>
          </a:prstGeom>
        </p:spPr>
        <p:txBody>
          <a:bodyPr wrap="square" lIns="91440" tIns="0" rIns="91440" bIns="0" anchor="b" anchorCtr="0">
            <a:spAutoFit/>
          </a:bodyPr>
          <a:lstStyle>
            <a:lvl1pPr>
              <a:defRPr sz="3000" b="1" i="0">
                <a:solidFill>
                  <a:srgbClr val="1CA6DF"/>
                </a:solidFill>
                <a:latin typeface="Avenir LT Std 65 Medium"/>
                <a:cs typeface="Avenir LT Std 65 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95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6" y="6448922"/>
            <a:ext cx="350825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7" r:id="rId3"/>
    <p:sldLayoutId id="2147483665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71" r:id="rId13"/>
    <p:sldLayoutId id="2147483725" r:id="rId1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ED4D5F-4043-DDD8-3B77-730E7E9E7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2624"/>
            <a:ext cx="10515600" cy="425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CE6D0158-9E92-6045-E3E2-132EABB0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70DF0-68F5-AD6B-072D-AD417EFCB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5387" y="6148205"/>
            <a:ext cx="1799771" cy="47993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9394D0-4833-B6E0-93E6-B5DC76F47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5362" y="6525907"/>
            <a:ext cx="5905864" cy="153887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56805F-FDB1-5871-DFA6-1F77619AF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00" y="6531185"/>
            <a:ext cx="508000" cy="153888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B5F485-982A-41B4-B657-C5770F0E9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A10BA4C4-F4F6-C096-E48F-CE9354B29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7563" y="6525906"/>
            <a:ext cx="17997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</p:sldLayoutIdLst>
  <p:hf sldNum="0" hdr="0" ftr="0" dt="0"/>
  <p:txStyles>
    <p:titleStyle>
      <a:lvl1pPr eaLnBrk="1" hangingPunct="1">
        <a:defRPr sz="3600" b="0" i="0" baseline="0">
          <a:solidFill>
            <a:schemeClr val="tx2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342900" indent="-342900" eaLnBrk="1" hangingPunct="1">
        <a:spcAft>
          <a:spcPts val="0"/>
        </a:spcAft>
        <a:buClrTx/>
        <a:buFont typeface="Arial" panose="020B0604020202020204" pitchFamily="34" charset="0"/>
        <a:buChar char="•"/>
        <a:defRPr sz="240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6333" indent="-342900" eaLnBrk="1" hangingPunct="1">
        <a:spcAft>
          <a:spcPts val="0"/>
        </a:spcAft>
        <a:buFont typeface="Arial" panose="020B0604020202020204" pitchFamily="34" charset="0"/>
        <a:buChar char="•"/>
        <a:defRPr sz="200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92617" indent="-285750" eaLnBrk="1" hangingPunct="1">
        <a:spcAft>
          <a:spcPts val="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96050" indent="-285750" eaLnBrk="1" hangingPunct="1">
        <a:spcAft>
          <a:spcPts val="0"/>
        </a:spcAft>
        <a:buFont typeface="Arial" panose="020B0604020202020204" pitchFamily="34" charset="0"/>
        <a:buChar char="•"/>
        <a:defRPr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99483" indent="-285750" eaLnBrk="1" hangingPunct="1">
        <a:spcAft>
          <a:spcPts val="0"/>
        </a:spcAft>
        <a:buFont typeface="Arial" panose="020B0604020202020204" pitchFamily="34" charset="0"/>
        <a:buChar char="•"/>
        <a:defRPr sz="1600"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17166" eaLnBrk="1" hangingPunct="1">
        <a:defRPr>
          <a:latin typeface="+mn-lt"/>
          <a:ea typeface="+mn-ea"/>
          <a:cs typeface="+mn-cs"/>
        </a:defRPr>
      </a:lvl6pPr>
      <a:lvl7pPr marL="2420600" eaLnBrk="1" hangingPunct="1">
        <a:defRPr>
          <a:latin typeface="+mn-lt"/>
          <a:ea typeface="+mn-ea"/>
          <a:cs typeface="+mn-cs"/>
        </a:defRPr>
      </a:lvl7pPr>
      <a:lvl8pPr marL="2824033" eaLnBrk="1" hangingPunct="1">
        <a:defRPr>
          <a:latin typeface="+mn-lt"/>
          <a:ea typeface="+mn-ea"/>
          <a:cs typeface="+mn-cs"/>
        </a:defRPr>
      </a:lvl8pPr>
      <a:lvl9pPr marL="32274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03433" eaLnBrk="1" hangingPunct="1">
        <a:defRPr>
          <a:latin typeface="+mn-lt"/>
          <a:ea typeface="+mn-ea"/>
          <a:cs typeface="+mn-cs"/>
        </a:defRPr>
      </a:lvl2pPr>
      <a:lvl3pPr marL="806867" eaLnBrk="1" hangingPunct="1">
        <a:defRPr>
          <a:latin typeface="+mn-lt"/>
          <a:ea typeface="+mn-ea"/>
          <a:cs typeface="+mn-cs"/>
        </a:defRPr>
      </a:lvl3pPr>
      <a:lvl4pPr marL="1210300" eaLnBrk="1" hangingPunct="1">
        <a:defRPr>
          <a:latin typeface="+mn-lt"/>
          <a:ea typeface="+mn-ea"/>
          <a:cs typeface="+mn-cs"/>
        </a:defRPr>
      </a:lvl4pPr>
      <a:lvl5pPr marL="1613733" eaLnBrk="1" hangingPunct="1">
        <a:defRPr>
          <a:latin typeface="+mn-lt"/>
          <a:ea typeface="+mn-ea"/>
          <a:cs typeface="+mn-cs"/>
        </a:defRPr>
      </a:lvl5pPr>
      <a:lvl6pPr marL="2017166" eaLnBrk="1" hangingPunct="1">
        <a:defRPr>
          <a:latin typeface="+mn-lt"/>
          <a:ea typeface="+mn-ea"/>
          <a:cs typeface="+mn-cs"/>
        </a:defRPr>
      </a:lvl6pPr>
      <a:lvl7pPr marL="2420600" eaLnBrk="1" hangingPunct="1">
        <a:defRPr>
          <a:latin typeface="+mn-lt"/>
          <a:ea typeface="+mn-ea"/>
          <a:cs typeface="+mn-cs"/>
        </a:defRPr>
      </a:lvl7pPr>
      <a:lvl8pPr marL="2824033" eaLnBrk="1" hangingPunct="1">
        <a:defRPr>
          <a:latin typeface="+mn-lt"/>
          <a:ea typeface="+mn-ea"/>
          <a:cs typeface="+mn-cs"/>
        </a:defRPr>
      </a:lvl8pPr>
      <a:lvl9pPr marL="3227466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>
          <p15:clr>
            <a:srgbClr val="F26B43"/>
          </p15:clr>
        </p15:guide>
        <p15:guide id="2" pos="7488">
          <p15:clr>
            <a:srgbClr val="F26B43"/>
          </p15:clr>
        </p15:guide>
        <p15:guide id="3" pos="3840">
          <p15:clr>
            <a:srgbClr val="F26B43"/>
          </p15:clr>
        </p15:guide>
        <p15:guide id="4" pos="168">
          <p15:clr>
            <a:srgbClr val="F26B43"/>
          </p15:clr>
        </p15:guide>
        <p15:guide id="5" orient="horz" pos="4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funding-programs/loans/504-loans" TargetMode="External"/><Relationship Id="rId2" Type="http://schemas.openxmlformats.org/officeDocument/2006/relationships/hyperlink" Target="https://www.sba.gov/funding-programs/loans/7a-loan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sba.gov/local-assistance/resource-partners" TargetMode="External"/><Relationship Id="rId5" Type="http://schemas.openxmlformats.org/officeDocument/2006/relationships/hyperlink" Target="https://www.sba.gov/about-sba/sba-locations/sba-district-offices" TargetMode="External"/><Relationship Id="rId4" Type="http://schemas.openxmlformats.org/officeDocument/2006/relationships/hyperlink" Target="https://www.sba.gov/partners/sbic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ba.gov/funding-programs/loans/lender-match-connects-you-lender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werx.org/opportunities/iacimplementationgrants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ac.university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aelsenergy.com/" TargetMode="External"/><Relationship Id="rId13" Type="http://schemas.openxmlformats.org/officeDocument/2006/relationships/hyperlink" Target="https://www.energy.gov/mesc/industrial-research-and-assessment-center-implementation-grant-awards" TargetMode="External"/><Relationship Id="rId3" Type="http://schemas.openxmlformats.org/officeDocument/2006/relationships/hyperlink" Target="https://betterbuildingssolutioncenter.energy.gov/onsite-energy/taps" TargetMode="External"/><Relationship Id="rId7" Type="http://schemas.openxmlformats.org/officeDocument/2006/relationships/hyperlink" Target="http://www.gosustainableenergy.com/" TargetMode="External"/><Relationship Id="rId12" Type="http://schemas.openxmlformats.org/officeDocument/2006/relationships/hyperlink" Target="https://www.energy.utah.edu/" TargetMode="External"/><Relationship Id="rId2" Type="http://schemas.openxmlformats.org/officeDocument/2006/relationships/hyperlink" Target="https://www.energy.gov/mesc/locations-industrial-assessment-cent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sai.technology/" TargetMode="External"/><Relationship Id="rId11" Type="http://schemas.openxmlformats.org/officeDocument/2006/relationships/hyperlink" Target="https://penntap.psu.edu/" TargetMode="External"/><Relationship Id="rId5" Type="http://schemas.openxmlformats.org/officeDocument/2006/relationships/hyperlink" Target="https://www.clearesult.com/" TargetMode="External"/><Relationship Id="rId15" Type="http://schemas.openxmlformats.org/officeDocument/2006/relationships/image" Target="../media/image47.png"/><Relationship Id="rId10" Type="http://schemas.openxmlformats.org/officeDocument/2006/relationships/hyperlink" Target="http://www.advancedenergy.org/" TargetMode="External"/><Relationship Id="rId4" Type="http://schemas.openxmlformats.org/officeDocument/2006/relationships/hyperlink" Target="http://www.cascadeenergy.com/" TargetMode="External"/><Relationship Id="rId9" Type="http://schemas.openxmlformats.org/officeDocument/2006/relationships/hyperlink" Target="http://www.nyserda.ny.gov/" TargetMode="External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mailto:info@energywerx.org" TargetMode="External"/><Relationship Id="rId2" Type="http://schemas.openxmlformats.org/officeDocument/2006/relationships/hyperlink" Target="https://www.energywerx.org/opportunities/iacimplementationgran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6767739.fs1.hubspotusercontent-na1.net/hubfs/6767739/ENERGYWERX/IAC/IAC%20Implementation%20Grants%20FAQs.pdf" TargetMode="External"/><Relationship Id="rId5" Type="http://schemas.openxmlformats.org/officeDocument/2006/relationships/hyperlink" Target="https://energywerx.wufoo.com/forms/w16ia90spnd5n/" TargetMode="External"/><Relationship Id="rId4" Type="http://schemas.openxmlformats.org/officeDocument/2006/relationships/hyperlink" Target="https://energywerx.wufoo.com/forms/w91f2ds18el53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0713-1EF6-57A2-06BC-A561265C2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zh-CN" sz="6000"/>
              <a:t>如何做:  </a:t>
            </a:r>
            <a:br>
              <a:rPr lang="zh-CN" sz="6000"/>
            </a:br>
            <a:r>
              <a:rPr lang="zh-CN" sz="6000"/>
              <a:t>面向小企业的行业评估中心（IAC）实施拨款</a:t>
            </a:r>
          </a:p>
        </p:txBody>
      </p:sp>
    </p:spTree>
    <p:extLst>
      <p:ext uri="{BB962C8B-B14F-4D97-AF65-F5344CB8AC3E}">
        <p14:creationId xmlns:p14="http://schemas.microsoft.com/office/powerpoint/2010/main" val="3065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467"/>
            <a:ext cx="10515600" cy="1032831"/>
          </a:xfrm>
        </p:spPr>
        <p:txBody>
          <a:bodyPr>
            <a:noAutofit/>
          </a:bodyPr>
          <a:lstStyle/>
          <a:p>
            <a:r>
              <a:rPr lang="zh-CN"/>
              <a:t>示例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CB86-CB23-4B95-0B92-0396B320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657" y="1284174"/>
            <a:ext cx="11193556" cy="4289652"/>
          </a:xfrm>
        </p:spPr>
        <p:txBody>
          <a:bodyPr>
            <a:normAutofit/>
          </a:bodyPr>
          <a:lstStyle/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SaveEnergyNow Co.获得了区域IAC的免费能源评估。</a:t>
            </a:r>
          </a:p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IAC向SaveEnergyNow Co.提供了一份全面的评估报告，其中包括项目建议。</a:t>
            </a:r>
          </a:p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SaveEnergyNow Co.申请IAC实施拨款用于推荐项目，并将IAC评估报告作为附件。</a:t>
            </a:r>
          </a:p>
          <a:p>
            <a:pPr lvl="1"/>
            <a:r>
              <a:rPr lang="zh-CN" sz="2000">
                <a:latin typeface="Source Sans Pro" panose="020B0503030403020204" pitchFamily="34" charset="0"/>
                <a:ea typeface="SimSun" panose="020B0503030403020204" pitchFamily="34" charset="0"/>
              </a:rPr>
              <a:t>该申请包括财务需求和可行费用分担的证明，包括7（a）SBA保证的贷款。</a:t>
            </a:r>
          </a:p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SaveEnergyNow Co.得到IAC拨款批准！</a:t>
            </a:r>
          </a:p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SaveEnergyNow Co.完成了其经批准的项目，并向IAC实施拨款计划团队提交了发票。</a:t>
            </a:r>
          </a:p>
          <a:p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SaveEnergyNow Co.在提交完整发票后30天内收到相当于已发生和经批准费用50%的资金。 </a:t>
            </a:r>
          </a:p>
          <a:p>
            <a:pPr marL="0" indent="0">
              <a:buNone/>
            </a:pPr>
            <a:endParaRPr lang="en-US" sz="240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rgbClr val="29292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7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36"/>
            <a:ext cx="10515600" cy="1032831"/>
          </a:xfrm>
        </p:spPr>
        <p:txBody>
          <a:bodyPr>
            <a:noAutofit/>
          </a:bodyPr>
          <a:lstStyle/>
          <a:p>
            <a:r>
              <a:rPr lang="zh-CN"/>
              <a:t>IAC实施拨款申请设计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AA29D24-0DF0-AFC4-7675-20A6B3375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416" y="2414583"/>
            <a:ext cx="2483898" cy="25881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E4100D-EAB7-54B5-4819-B4C67A9686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7715" y="2904713"/>
            <a:ext cx="208734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1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通过“合作中介”开展工作可以大大简化拨款流程</a:t>
            </a:r>
          </a:p>
        </p:txBody>
      </p:sp>
      <p:sp>
        <p:nvSpPr>
          <p:cNvPr id="13" name="TextBox 12" descr="拨款资金请求&#10;">
            <a:extLst>
              <a:ext uri="{FF2B5EF4-FFF2-40B4-BE49-F238E27FC236}">
                <a16:creationId xmlns:a16="http://schemas.microsoft.com/office/drawing/2014/main" id="{49BB875F-393F-88BA-BD54-54CC333FD2EA}"/>
              </a:ext>
            </a:extLst>
          </p:cNvPr>
          <p:cNvSpPr txBox="1"/>
          <p:nvPr/>
        </p:nvSpPr>
        <p:spPr>
          <a:xfrm>
            <a:off x="3527263" y="994750"/>
            <a:ext cx="24838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拨款资金请求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065FC2D-908C-29DD-14C3-A6BE078B4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2" y="1447703"/>
            <a:ext cx="2483898" cy="15758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01631-CF8C-8B37-FCDD-EF9F862DCED5}"/>
              </a:ext>
            </a:extLst>
          </p:cNvPr>
          <p:cNvSpPr txBox="1"/>
          <p:nvPr/>
        </p:nvSpPr>
        <p:spPr>
          <a:xfrm>
            <a:off x="3223959" y="3171966"/>
            <a:ext cx="30973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200" b="0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细分拨款资金请求和非DOE资金来源</a:t>
            </a:r>
          </a:p>
        </p:txBody>
      </p:sp>
      <p:sp>
        <p:nvSpPr>
          <p:cNvPr id="14" name="TextBox 13" descr="实体信息&#10;">
            <a:extLst>
              <a:ext uri="{FF2B5EF4-FFF2-40B4-BE49-F238E27FC236}">
                <a16:creationId xmlns:a16="http://schemas.microsoft.com/office/drawing/2014/main" id="{528984F0-DEB1-70B7-C661-B449A9361002}"/>
              </a:ext>
            </a:extLst>
          </p:cNvPr>
          <p:cNvSpPr txBox="1"/>
          <p:nvPr/>
        </p:nvSpPr>
        <p:spPr>
          <a:xfrm>
            <a:off x="7539319" y="994750"/>
            <a:ext cx="21360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实体信息</a:t>
            </a:r>
          </a:p>
        </p:txBody>
      </p:sp>
      <p:pic>
        <p:nvPicPr>
          <p:cNvPr id="3" name="Picture 2" descr="Image - Entity information">
            <a:extLst>
              <a:ext uri="{FF2B5EF4-FFF2-40B4-BE49-F238E27FC236}">
                <a16:creationId xmlns:a16="http://schemas.microsoft.com/office/drawing/2014/main" id="{F0BC6960-C1EC-6EFA-AB82-7549EA1A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900" y="1395876"/>
            <a:ext cx="2365248" cy="1627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7939E6-8AE3-95CE-21B6-900EABC87823}"/>
              </a:ext>
            </a:extLst>
          </p:cNvPr>
          <p:cNvSpPr txBox="1"/>
          <p:nvPr/>
        </p:nvSpPr>
        <p:spPr>
          <a:xfrm>
            <a:off x="7130836" y="3171966"/>
            <a:ext cx="30973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200" b="0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关于申请人的工作地点和行业的基本问题 </a:t>
            </a:r>
          </a:p>
        </p:txBody>
      </p:sp>
      <p:sp>
        <p:nvSpPr>
          <p:cNvPr id="15" name="TextBox 14" descr="实体资格  &#10;">
            <a:extLst>
              <a:ext uri="{FF2B5EF4-FFF2-40B4-BE49-F238E27FC236}">
                <a16:creationId xmlns:a16="http://schemas.microsoft.com/office/drawing/2014/main" id="{108A4FFA-BDC4-57D5-6C64-676AE4ADABD8}"/>
              </a:ext>
            </a:extLst>
          </p:cNvPr>
          <p:cNvSpPr txBox="1"/>
          <p:nvPr/>
        </p:nvSpPr>
        <p:spPr>
          <a:xfrm>
            <a:off x="3701191" y="3721853"/>
            <a:ext cx="21360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实体资格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3D7E7C-1250-6228-72FE-727BCA196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62" y="4146380"/>
            <a:ext cx="2483898" cy="171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C1D854-A7F7-D196-6B33-188CED02D78B}"/>
              </a:ext>
            </a:extLst>
          </p:cNvPr>
          <p:cNvSpPr txBox="1"/>
          <p:nvPr/>
        </p:nvSpPr>
        <p:spPr>
          <a:xfrm>
            <a:off x="3176888" y="6009868"/>
            <a:ext cx="31846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200" b="0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确认资格的问题（关于申请人规模、年度总销售额和年度能源账单）</a:t>
            </a:r>
          </a:p>
        </p:txBody>
      </p:sp>
      <p:sp>
        <p:nvSpPr>
          <p:cNvPr id="19" name="TextBox 18" descr="项目叙述&#10;">
            <a:extLst>
              <a:ext uri="{FF2B5EF4-FFF2-40B4-BE49-F238E27FC236}">
                <a16:creationId xmlns:a16="http://schemas.microsoft.com/office/drawing/2014/main" id="{69FB1B78-D5F8-1B4E-01FE-1A1CA4AB228C}"/>
              </a:ext>
            </a:extLst>
          </p:cNvPr>
          <p:cNvSpPr txBox="1"/>
          <p:nvPr/>
        </p:nvSpPr>
        <p:spPr>
          <a:xfrm>
            <a:off x="7611504" y="3708653"/>
            <a:ext cx="21360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600" b="1" i="0" u="none" strike="noStrike" cap="none" normalizeH="0" baseline="0" noProof="0" dirty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项目叙述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82F56-1977-3F19-D957-08DD76188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069" y="4146380"/>
            <a:ext cx="2482910" cy="1712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327E9B-2814-1C0E-3F36-6DC3DA5AA0DB}"/>
              </a:ext>
            </a:extLst>
          </p:cNvPr>
          <p:cNvSpPr txBox="1"/>
          <p:nvPr/>
        </p:nvSpPr>
        <p:spPr>
          <a:xfrm>
            <a:off x="6466731" y="5871134"/>
            <a:ext cx="4563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1200" b="0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</a:rPr>
              <a:t>关于项目概述、申请人对财政援助和费用分担的需求以及潜在社区利益（对工人和招聘的影响、环境影响等）的自由格式问题。</a:t>
            </a:r>
          </a:p>
        </p:txBody>
      </p:sp>
    </p:spTree>
    <p:extLst>
      <p:ext uri="{BB962C8B-B14F-4D97-AF65-F5344CB8AC3E}">
        <p14:creationId xmlns:p14="http://schemas.microsoft.com/office/powerpoint/2010/main" val="26666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B87E-0B6E-5849-632E-583BBDC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SBA提供帮助的方式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3A1BE-47F3-ACDF-B91F-7824CD42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932"/>
            <a:ext cx="5025272" cy="911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sz="2000"/>
              <a:t>我需要资金来满足IAC实施拨款计划50%的费用分担要求。</a:t>
            </a:r>
          </a:p>
        </p:txBody>
      </p:sp>
      <p:sp>
        <p:nvSpPr>
          <p:cNvPr id="7" name="Arrow: Chevron 6" descr="人字形">
            <a:extLst>
              <a:ext uri="{FF2B5EF4-FFF2-40B4-BE49-F238E27FC236}">
                <a16:creationId xmlns:a16="http://schemas.microsoft.com/office/drawing/2014/main" id="{C0A9EB63-3705-7091-105C-A20893059513}"/>
              </a:ext>
            </a:extLst>
          </p:cNvPr>
          <p:cNvSpPr/>
          <p:nvPr/>
        </p:nvSpPr>
        <p:spPr>
          <a:xfrm>
            <a:off x="5959011" y="2012398"/>
            <a:ext cx="452063" cy="41096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A47D50-1962-B8A3-A3F7-AA4BB7CD46F5}"/>
              </a:ext>
            </a:extLst>
          </p:cNvPr>
          <p:cNvSpPr txBox="1">
            <a:spLocks/>
          </p:cNvSpPr>
          <p:nvPr/>
        </p:nvSpPr>
        <p:spPr>
          <a:xfrm>
            <a:off x="6579948" y="1850931"/>
            <a:ext cx="5025272" cy="180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‒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&gt;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000" dirty="0"/>
              <a:t>考虑询问当地贷款机构获得</a:t>
            </a:r>
            <a:r>
              <a:rPr lang="zh-CN" sz="2000" dirty="0">
                <a:hlinkClick r:id="rId2"/>
              </a:rPr>
              <a:t>SBA 7（a）</a:t>
            </a:r>
            <a:r>
              <a:rPr lang="zh-CN" sz="2000" dirty="0"/>
              <a:t>或</a:t>
            </a:r>
            <a:r>
              <a:rPr lang="zh-CN" sz="2000" dirty="0">
                <a:hlinkClick r:id="rId3"/>
              </a:rPr>
              <a:t>504贷款</a:t>
            </a:r>
            <a:r>
              <a:rPr lang="zh-CN" sz="2000" dirty="0"/>
              <a:t>以满足资金需求。</a:t>
            </a:r>
          </a:p>
          <a:p>
            <a:pPr marL="0" indent="0">
              <a:buNone/>
            </a:pPr>
            <a:r>
              <a:rPr lang="zh-CN" sz="2000" dirty="0"/>
              <a:t>了解</a:t>
            </a:r>
            <a:r>
              <a:rPr lang="zh-CN" sz="2000" dirty="0">
                <a:hlinkClick r:id="rId4" tooltip="https://www.sba.gov/partners/sbics"/>
              </a:rPr>
              <a:t>SBIC计划</a:t>
            </a:r>
            <a:r>
              <a:rPr lang="zh-CN" sz="2000" dirty="0"/>
              <a:t>。</a:t>
            </a:r>
            <a:r>
              <a:rPr lang="zh-CN" sz="2000" dirty="0">
                <a:effectLst/>
              </a:rPr>
              <a:t>SBIC是向小企业提供股权和债务融资以帮助其发展的投资工具。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2A29C8-D826-FCDC-B6B4-932141F6DDD6}"/>
              </a:ext>
            </a:extLst>
          </p:cNvPr>
          <p:cNvSpPr txBox="1">
            <a:spLocks/>
          </p:cNvSpPr>
          <p:nvPr/>
        </p:nvSpPr>
        <p:spPr>
          <a:xfrm>
            <a:off x="838200" y="4409198"/>
            <a:ext cx="5025272" cy="911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‒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&gt;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sz="2000"/>
              <a:t>我需要一般的商业咨询和建议，因为我想发展我的制造业务，并可能申请IAC实施拨款。</a:t>
            </a:r>
          </a:p>
        </p:txBody>
      </p:sp>
      <p:sp>
        <p:nvSpPr>
          <p:cNvPr id="10" name="Arrow: Chevron 9" descr="人字形">
            <a:extLst>
              <a:ext uri="{FF2B5EF4-FFF2-40B4-BE49-F238E27FC236}">
                <a16:creationId xmlns:a16="http://schemas.microsoft.com/office/drawing/2014/main" id="{D5185CE5-298D-FDDC-E30B-581EF23FDC8E}"/>
              </a:ext>
            </a:extLst>
          </p:cNvPr>
          <p:cNvSpPr/>
          <p:nvPr/>
        </p:nvSpPr>
        <p:spPr>
          <a:xfrm>
            <a:off x="5959011" y="4570664"/>
            <a:ext cx="452063" cy="41096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18679A-9B86-0C62-6844-52E66B3D1D31}"/>
              </a:ext>
            </a:extLst>
          </p:cNvPr>
          <p:cNvSpPr txBox="1">
            <a:spLocks/>
          </p:cNvSpPr>
          <p:nvPr/>
        </p:nvSpPr>
        <p:spPr>
          <a:xfrm>
            <a:off x="6579948" y="4409198"/>
            <a:ext cx="5025272" cy="911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‒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ource Sans Pro" panose="020B0503030403020204" pitchFamily="34" charset="0"/>
              <a:buChar char="&gt;"/>
              <a:defRPr sz="16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effectLst/>
                <a:latin typeface="Source Sans Pro" panose="020B0503030403020204" pitchFamily="34" charset="0"/>
                <a:ea typeface="SimSun" panose="020B0503030403020204" pitchFamily="34" charset="0"/>
                <a:cs typeface="Arial" panose="020B0604020202020204" pitchFamily="34" charset="0"/>
              </a:rPr>
              <a:t>找到您附近的SBA</a:t>
            </a:r>
            <a:r>
              <a:rPr lang="zh-CN" sz="2000" u="sng">
                <a:solidFill>
                  <a:srgbClr val="0563C1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cs typeface="Arial" panose="020B0604020202020204" pitchFamily="34" charset="0"/>
                <a:hlinkClick r:id="rId5"/>
              </a:rPr>
              <a:t>区域办事处</a:t>
            </a:r>
            <a:r>
              <a:rPr lang="zh-CN" sz="2000">
                <a:effectLst/>
                <a:latin typeface="Source Sans Pro" panose="020B0503030403020204" pitchFamily="34" charset="0"/>
                <a:ea typeface="SimSun" panose="020B0503030403020204" pitchFamily="34" charset="0"/>
                <a:cs typeface="Arial" panose="020B0604020202020204" pitchFamily="34" charset="0"/>
              </a:rPr>
              <a:t>或</a:t>
            </a:r>
            <a:r>
              <a:rPr lang="zh-CN" sz="2000" u="sng">
                <a:solidFill>
                  <a:srgbClr val="0563C1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cs typeface="Arial" panose="020B0604020202020204" pitchFamily="34" charset="0"/>
                <a:hlinkClick r:id="rId6"/>
              </a:rPr>
              <a:t>资源合作伙伴</a:t>
            </a:r>
            <a:r>
              <a:rPr lang="zh-CN" sz="2000">
                <a:effectLst/>
                <a:latin typeface="Source Sans Pro" panose="020B0503030403020204" pitchFamily="34" charset="0"/>
                <a:ea typeface="SimSun" panose="020B0503030403020204" pitchFamily="34" charset="0"/>
                <a:cs typeface="Arial" panose="020B0604020202020204" pitchFamily="34" charset="0"/>
              </a:rPr>
              <a:t>进行咨询和培训。</a:t>
            </a:r>
          </a:p>
        </p:txBody>
      </p:sp>
    </p:spTree>
    <p:extLst>
      <p:ext uri="{BB962C8B-B14F-4D97-AF65-F5344CB8AC3E}">
        <p14:creationId xmlns:p14="http://schemas.microsoft.com/office/powerpoint/2010/main" val="881775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SBA资本计划的简要说明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CB86-CB23-4B95-0B92-0396B320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4161"/>
            <a:ext cx="5181600" cy="579120"/>
          </a:xfrm>
        </p:spPr>
        <p:txBody>
          <a:bodyPr/>
          <a:lstStyle/>
          <a:p>
            <a:pPr marL="0" indent="0">
              <a:buNone/>
            </a:pPr>
            <a:r>
              <a:rPr lang="zh-CN" b="1"/>
              <a:t>7（a）计划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D1A696D-854A-47D5-76FC-2FBAEB02D6A6}"/>
              </a:ext>
            </a:extLst>
          </p:cNvPr>
          <p:cNvSpPr txBox="1">
            <a:spLocks/>
          </p:cNvSpPr>
          <p:nvPr/>
        </p:nvSpPr>
        <p:spPr>
          <a:xfrm>
            <a:off x="838200" y="2113280"/>
            <a:ext cx="5181600" cy="408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/>
              <a:t>当与IAC实施拨款计划结合使用时，可用于满足50%的费用分担要求，以支付最高100%的合格项目费用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A94EE0-2CE4-755C-1E79-291CAC2E5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4161"/>
            <a:ext cx="5181600" cy="579120"/>
          </a:xfrm>
        </p:spPr>
        <p:txBody>
          <a:bodyPr/>
          <a:lstStyle/>
          <a:p>
            <a:pPr marL="0" indent="0">
              <a:buNone/>
            </a:pPr>
            <a:r>
              <a:rPr lang="zh-CN" b="1"/>
              <a:t>504计划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8418E8CA-BFAF-1CF1-359D-5B568D0885EF}"/>
              </a:ext>
            </a:extLst>
          </p:cNvPr>
          <p:cNvSpPr txBox="1">
            <a:spLocks/>
          </p:cNvSpPr>
          <p:nvPr/>
        </p:nvSpPr>
        <p:spPr>
          <a:xfrm>
            <a:off x="6172200" y="2113280"/>
            <a:ext cx="5181600" cy="408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2000"/>
              <a:t>只能与IAC实施拨款资金一起用于涵盖合格项目费用的50%。其余50%必须来自非联邦来源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84B6D-E56A-886A-81B3-FEBE366EC8B2}"/>
              </a:ext>
            </a:extLst>
          </p:cNvPr>
          <p:cNvSpPr txBox="1"/>
          <p:nvPr/>
        </p:nvSpPr>
        <p:spPr>
          <a:xfrm>
            <a:off x="3429000" y="5323839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/>
              <a:t>利用</a:t>
            </a:r>
            <a:r>
              <a:rPr lang="zh-CN">
                <a:hlinkClick r:id="rId2"/>
              </a:rPr>
              <a:t>贷款机构匹配</a:t>
            </a:r>
            <a:r>
              <a:rPr lang="zh-CN"/>
              <a:t>来确定可能的贷款机构</a:t>
            </a:r>
          </a:p>
        </p:txBody>
      </p:sp>
    </p:spTree>
    <p:extLst>
      <p:ext uri="{BB962C8B-B14F-4D97-AF65-F5344CB8AC3E}">
        <p14:creationId xmlns:p14="http://schemas.microsoft.com/office/powerpoint/2010/main" val="300514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C1C376-957D-39D3-7EA7-D558DFF4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383"/>
            <a:ext cx="10515600" cy="1160039"/>
          </a:xfrm>
        </p:spPr>
        <p:txBody>
          <a:bodyPr/>
          <a:lstStyle/>
          <a:p>
            <a:r>
              <a:rPr lang="zh-CN">
                <a:solidFill>
                  <a:schemeClr val="tx2"/>
                </a:solidFill>
              </a:rPr>
              <a:t>我们的“做法”指南的目标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6D7BD-8413-BD03-51F6-B86383C58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362638"/>
            <a:ext cx="10693892" cy="4351338"/>
          </a:xfrm>
        </p:spPr>
        <p:txBody>
          <a:bodyPr/>
          <a:lstStyle/>
          <a:p>
            <a:pPr marL="0" indent="0">
              <a:buNone/>
            </a:pPr>
            <a:r>
              <a:rPr lang="zh-CN"/>
              <a:t>我们希望在本次演示结束时，您能够了解：  </a:t>
            </a:r>
          </a:p>
          <a:p>
            <a:r>
              <a:rPr lang="zh-CN"/>
              <a:t>IAC实施拨款是什么</a:t>
            </a:r>
          </a:p>
          <a:p>
            <a:r>
              <a:rPr lang="zh-CN"/>
              <a:t>家庭能源退税对小企业的重要意义</a:t>
            </a:r>
          </a:p>
          <a:p>
            <a:r>
              <a:rPr lang="zh-CN"/>
              <a:t>面向小企业的后续行动</a:t>
            </a:r>
          </a:p>
          <a:p>
            <a:r>
              <a:rPr lang="zh-CN"/>
              <a:t>SBA如何帮助小企业获得IAC实施拨款</a:t>
            </a:r>
          </a:p>
        </p:txBody>
      </p:sp>
    </p:spTree>
    <p:extLst>
      <p:ext uri="{BB962C8B-B14F-4D97-AF65-F5344CB8AC3E}">
        <p14:creationId xmlns:p14="http://schemas.microsoft.com/office/powerpoint/2010/main" val="135349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45BE67-FD69-FA48-13D9-7539EF29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7" y="344851"/>
            <a:ext cx="10560941" cy="548458"/>
          </a:xfrm>
        </p:spPr>
        <p:txBody>
          <a:bodyPr/>
          <a:lstStyle/>
          <a:p>
            <a:r>
              <a:rPr lang="zh-CN" sz="3600" b="1" dirty="0">
                <a:latin typeface="Source Sans Pro" panose="020B0503030403020204" pitchFamily="34" charset="0"/>
                <a:ea typeface="SimSun" panose="020B0503030403020204" pitchFamily="34" charset="0"/>
              </a:rPr>
              <a:t>IAC实施拨款计划流程</a:t>
            </a:r>
          </a:p>
        </p:txBody>
      </p:sp>
      <p:sp>
        <p:nvSpPr>
          <p:cNvPr id="12" name="Rectangle Blue 1">
            <a:extLst>
              <a:ext uri="{FF2B5EF4-FFF2-40B4-BE49-F238E27FC236}">
                <a16:creationId xmlns:a16="http://schemas.microsoft.com/office/drawing/2014/main" id="{8A9FB9B2-896F-5849-74BA-3BD47235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094" y="1401224"/>
            <a:ext cx="3014204" cy="3192217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Red 1">
            <a:extLst>
              <a:ext uri="{FF2B5EF4-FFF2-40B4-BE49-F238E27FC236}">
                <a16:creationId xmlns:a16="http://schemas.microsoft.com/office/drawing/2014/main" id="{E8828E89-91FB-7C4A-D90F-8FE7F80FE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6500" y="1218305"/>
            <a:ext cx="3014204" cy="3192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Oval Blue 1">
            <a:extLst>
              <a:ext uri="{FF2B5EF4-FFF2-40B4-BE49-F238E27FC236}">
                <a16:creationId xmlns:a16="http://schemas.microsoft.com/office/drawing/2014/main" id="{83103A46-5DBB-2F05-2B71-B715246B7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9497" y="994200"/>
            <a:ext cx="448209" cy="4482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Blue 1">
            <a:extLst>
              <a:ext uri="{FF2B5EF4-FFF2-40B4-BE49-F238E27FC236}">
                <a16:creationId xmlns:a16="http://schemas.microsoft.com/office/drawing/2014/main" id="{F8F267F1-05F7-E130-C56B-8491EE5F7CC4}"/>
              </a:ext>
            </a:extLst>
          </p:cNvPr>
          <p:cNvSpPr txBox="1"/>
          <p:nvPr/>
        </p:nvSpPr>
        <p:spPr>
          <a:xfrm>
            <a:off x="2462698" y="1035389"/>
            <a:ext cx="3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bg1"/>
                </a:solidFill>
                <a:latin typeface="Avenir Black" panose="02000503020000020003" pitchFamily="2" charset="0"/>
                <a:ea typeface="SimSun"/>
              </a:rPr>
              <a:t>1</a:t>
            </a:r>
          </a:p>
        </p:txBody>
      </p:sp>
      <p:sp>
        <p:nvSpPr>
          <p:cNvPr id="30" name="Rectangle Chinese 1">
            <a:extLst>
              <a:ext uri="{FF2B5EF4-FFF2-40B4-BE49-F238E27FC236}">
                <a16:creationId xmlns:a16="http://schemas.microsoft.com/office/drawing/2014/main" id="{FCB4D4F6-E773-5C77-AE54-B4FDFABE2735}"/>
              </a:ext>
            </a:extLst>
          </p:cNvPr>
          <p:cNvSpPr/>
          <p:nvPr/>
        </p:nvSpPr>
        <p:spPr>
          <a:xfrm>
            <a:off x="1374819" y="1734994"/>
            <a:ext cx="2477567" cy="228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4162"/>
            <a: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获得免费</a:t>
            </a:r>
            <a:b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</a:br>
            <a: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合格评估</a:t>
            </a:r>
          </a:p>
          <a:p>
            <a:pPr indent="-284162"/>
            <a:r>
              <a:rPr lang="zh-CN" sz="1400" dirty="0">
                <a:solidFill>
                  <a:schemeClr val="bg1"/>
                </a:solidFill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中小型制造商收到合格评估者（IAC、CHP/现场能源TAP或第三方*评估者）的能源评估</a:t>
            </a:r>
          </a:p>
        </p:txBody>
      </p:sp>
      <p:sp>
        <p:nvSpPr>
          <p:cNvPr id="16" name="Rectangle Blue 2">
            <a:extLst>
              <a:ext uri="{FF2B5EF4-FFF2-40B4-BE49-F238E27FC236}">
                <a16:creationId xmlns:a16="http://schemas.microsoft.com/office/drawing/2014/main" id="{B8786A90-E2CD-20D8-9592-19E706809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0985" y="1389405"/>
            <a:ext cx="3014204" cy="3192217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Red 2">
            <a:extLst>
              <a:ext uri="{FF2B5EF4-FFF2-40B4-BE49-F238E27FC236}">
                <a16:creationId xmlns:a16="http://schemas.microsoft.com/office/drawing/2014/main" id="{A9E41838-F8A7-F612-AEB0-93CCAED1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8898" y="1218305"/>
            <a:ext cx="3014204" cy="31922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Oval Blue 2">
            <a:extLst>
              <a:ext uri="{FF2B5EF4-FFF2-40B4-BE49-F238E27FC236}">
                <a16:creationId xmlns:a16="http://schemas.microsoft.com/office/drawing/2014/main" id="{88FC9356-E50F-4B74-14C0-F43C5A32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907" y="981895"/>
            <a:ext cx="448209" cy="4482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Blue 2">
            <a:extLst>
              <a:ext uri="{FF2B5EF4-FFF2-40B4-BE49-F238E27FC236}">
                <a16:creationId xmlns:a16="http://schemas.microsoft.com/office/drawing/2014/main" id="{21392F00-72D7-4A0F-ACFB-D6B9705460DF}"/>
              </a:ext>
            </a:extLst>
          </p:cNvPr>
          <p:cNvSpPr txBox="1"/>
          <p:nvPr/>
        </p:nvSpPr>
        <p:spPr>
          <a:xfrm>
            <a:off x="5956108" y="1026259"/>
            <a:ext cx="3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bg1"/>
                </a:solidFill>
                <a:latin typeface="Avenir Black" panose="02000503020000020003" pitchFamily="2" charset="0"/>
                <a:ea typeface="SimSun"/>
              </a:rPr>
              <a:t>2</a:t>
            </a:r>
          </a:p>
        </p:txBody>
      </p:sp>
      <p:sp>
        <p:nvSpPr>
          <p:cNvPr id="6" name="Rectangle Chinese 2">
            <a:extLst>
              <a:ext uri="{FF2B5EF4-FFF2-40B4-BE49-F238E27FC236}">
                <a16:creationId xmlns:a16="http://schemas.microsoft.com/office/drawing/2014/main" id="{C3951E7C-3B2C-86C9-BED7-3A03FA7A30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857214" y="1734994"/>
            <a:ext cx="2477567" cy="228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4162"/>
            <a: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申请</a:t>
            </a:r>
            <a:b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</a:br>
            <a:r>
              <a:rPr lang="zh-CN" sz="2000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拨款资金</a:t>
            </a:r>
            <a:br>
              <a:rPr lang="zh-CN" dirty="0"/>
            </a:br>
            <a:r>
              <a:rPr lang="zh-CN" sz="1400" dirty="0">
                <a:solidFill>
                  <a:schemeClr val="bg1"/>
                </a:solidFill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制造商申请最多300,000美元的IAC实施拨款资金（50%费用分担），以实施合格评估的项目建议</a:t>
            </a:r>
          </a:p>
        </p:txBody>
      </p:sp>
      <p:sp>
        <p:nvSpPr>
          <p:cNvPr id="17" name="Rectangle Blue 3">
            <a:extLst>
              <a:ext uri="{FF2B5EF4-FFF2-40B4-BE49-F238E27FC236}">
                <a16:creationId xmlns:a16="http://schemas.microsoft.com/office/drawing/2014/main" id="{10C70061-0ADF-6FA2-A285-5C99026F6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1786" y="1375878"/>
            <a:ext cx="3014204" cy="3192217"/>
          </a:xfrm>
          <a:prstGeom prst="rect">
            <a:avLst/>
          </a:prstGeom>
          <a:solidFill>
            <a:srgbClr val="0017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Red 3">
            <a:extLst>
              <a:ext uri="{FF2B5EF4-FFF2-40B4-BE49-F238E27FC236}">
                <a16:creationId xmlns:a16="http://schemas.microsoft.com/office/drawing/2014/main" id="{ED4E77E9-EEB9-F24A-952F-071B21B38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1296" y="1200199"/>
            <a:ext cx="3014204" cy="31922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Oval Blue 3">
            <a:extLst>
              <a:ext uri="{FF2B5EF4-FFF2-40B4-BE49-F238E27FC236}">
                <a16:creationId xmlns:a16="http://schemas.microsoft.com/office/drawing/2014/main" id="{B534799F-8126-8BC9-6ED3-22D4D28A7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54292" y="981792"/>
            <a:ext cx="448209" cy="44820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Blue 3">
            <a:extLst>
              <a:ext uri="{FF2B5EF4-FFF2-40B4-BE49-F238E27FC236}">
                <a16:creationId xmlns:a16="http://schemas.microsoft.com/office/drawing/2014/main" id="{71DAFC90-645C-DFF7-EC7E-1A39075FF5D8}"/>
              </a:ext>
            </a:extLst>
          </p:cNvPr>
          <p:cNvSpPr txBox="1"/>
          <p:nvPr/>
        </p:nvSpPr>
        <p:spPr>
          <a:xfrm>
            <a:off x="9427493" y="1018349"/>
            <a:ext cx="3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>
                <a:solidFill>
                  <a:schemeClr val="bg1"/>
                </a:solidFill>
                <a:latin typeface="Avenir Black" panose="02000503020000020003" pitchFamily="2" charset="0"/>
                <a:ea typeface="SimSun"/>
              </a:rPr>
              <a:t>3</a:t>
            </a:r>
          </a:p>
        </p:txBody>
      </p:sp>
      <p:sp>
        <p:nvSpPr>
          <p:cNvPr id="8" name="Rectangle Chinese 3">
            <a:extLst>
              <a:ext uri="{FF2B5EF4-FFF2-40B4-BE49-F238E27FC236}">
                <a16:creationId xmlns:a16="http://schemas.microsoft.com/office/drawing/2014/main" id="{BB6A1DDC-EE07-551E-5A86-11ACD0066FA3}"/>
              </a:ext>
            </a:extLst>
          </p:cNvPr>
          <p:cNvSpPr/>
          <p:nvPr/>
        </p:nvSpPr>
        <p:spPr>
          <a:xfrm>
            <a:off x="8339614" y="1729561"/>
            <a:ext cx="2477567" cy="253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284162"/>
            <a:r>
              <a:rPr lang="zh-CN" sz="2000" b="1" dirty="0">
                <a:solidFill>
                  <a:schemeClr val="accent6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被选中并获得拨款资金</a:t>
            </a:r>
            <a:br>
              <a:rPr lang="zh-CN" dirty="0"/>
            </a:br>
            <a:r>
              <a:rPr lang="zh-CN" sz="1400" dirty="0">
                <a:solidFill>
                  <a:schemeClr val="bg1"/>
                </a:solidFill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DOE选择制造商并与之合作，最终确定奖励金额并签署奖励文件；项目实施后，制造商向DOE提交所产生费用的发票，以获得拨款资金</a:t>
            </a:r>
          </a:p>
          <a:p>
            <a:pPr indent="-284162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4162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Blue 4">
            <a:extLst>
              <a:ext uri="{FF2B5EF4-FFF2-40B4-BE49-F238E27FC236}">
                <a16:creationId xmlns:a16="http://schemas.microsoft.com/office/drawing/2014/main" id="{995A242F-D492-12F0-B966-8CE9DDE54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5566" y="4772666"/>
            <a:ext cx="8005041" cy="113984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Chinese 4">
            <a:extLst>
              <a:ext uri="{FF2B5EF4-FFF2-40B4-BE49-F238E27FC236}">
                <a16:creationId xmlns:a16="http://schemas.microsoft.com/office/drawing/2014/main" id="{C385CA05-1A2B-17F4-1EE7-5D6A8AE3C1D1}"/>
              </a:ext>
            </a:extLst>
          </p:cNvPr>
          <p:cNvSpPr/>
          <p:nvPr/>
        </p:nvSpPr>
        <p:spPr>
          <a:xfrm>
            <a:off x="2057400" y="4865284"/>
            <a:ext cx="7745100" cy="88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indent="-283845" algn="ctr"/>
            <a:r>
              <a:rPr lang="zh-CN" sz="1400">
                <a:solidFill>
                  <a:schemeClr val="bg1"/>
                </a:solidFill>
                <a:latin typeface="Avenir Medium" panose="02000503020000020003" pitchFamily="2" charset="0"/>
                <a:ea typeface="SimSun"/>
                <a:cs typeface="Calibri" panose="020F0502020204030204" pitchFamily="34" charset="0"/>
              </a:rPr>
              <a:t>要了解更多有关拨款计划的信息，包括常见FAQ和申请方法，请访问</a:t>
            </a:r>
          </a:p>
          <a:p>
            <a:pPr indent="-283845" algn="ctr"/>
            <a:r>
              <a:rPr lang="zh-CN" sz="1400" b="1">
                <a:solidFill>
                  <a:schemeClr val="bg1"/>
                </a:solidFill>
                <a:latin typeface="Avenir Medium" panose="02000503020000020003"/>
                <a:ea typeface="SimSun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https://www.energywerx.org/opportunities/iacimplementationgrants</a:t>
            </a:r>
          </a:p>
          <a:p>
            <a:pPr indent="-283845" algn="ctr"/>
            <a:endParaRPr lang="en-US" sz="1400" b="1" dirty="0">
              <a:solidFill>
                <a:srgbClr val="1A315D"/>
              </a:solidFill>
              <a:latin typeface="Avenir Medium" panose="02000503020000020003"/>
              <a:cs typeface="Calibri"/>
            </a:endParaRPr>
          </a:p>
          <a:p>
            <a:pPr indent="-283845" algn="ctr"/>
            <a:r>
              <a:rPr lang="zh-CN" sz="1400">
                <a:solidFill>
                  <a:schemeClr val="bg1"/>
                </a:solidFill>
                <a:latin typeface="Avenir Medium" panose="02000503020000020003"/>
                <a:ea typeface="SimSun"/>
                <a:cs typeface="Calibri"/>
              </a:rPr>
              <a:t>通过“合作中介”可以简化申请流程！</a:t>
            </a:r>
          </a:p>
          <a:p>
            <a:pPr indent="-283845" algn="ctr"/>
            <a:endParaRPr lang="en-US" sz="1400" dirty="0">
              <a:solidFill>
                <a:schemeClr val="accent5"/>
              </a:solidFill>
              <a:latin typeface="Avenir Medium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3" name="TextBox Footer Note">
            <a:extLst>
              <a:ext uri="{FF2B5EF4-FFF2-40B4-BE49-F238E27FC236}">
                <a16:creationId xmlns:a16="http://schemas.microsoft.com/office/drawing/2014/main" id="{BD9BD314-F3C7-B71D-4663-D8F77AB9B2E6}"/>
              </a:ext>
            </a:extLst>
          </p:cNvPr>
          <p:cNvSpPr txBox="1"/>
          <p:nvPr/>
        </p:nvSpPr>
        <p:spPr>
          <a:xfrm>
            <a:off x="897757" y="6073138"/>
            <a:ext cx="3959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100" dirty="0">
                <a:latin typeface="Calibri" panose="020F0502020204030204" pitchFamily="34" charset="0"/>
                <a:ea typeface="SimSun"/>
                <a:cs typeface="Calibri" panose="020F0502020204030204" pitchFamily="34" charset="0"/>
              </a:rPr>
              <a:t>*DOE不能保证第三方评估是免费的</a:t>
            </a:r>
          </a:p>
        </p:txBody>
      </p:sp>
      <p:pic>
        <p:nvPicPr>
          <p:cNvPr id="137" name="Graphic Notepad" descr="記事本的象徵">
            <a:extLst>
              <a:ext uri="{FF2B5EF4-FFF2-40B4-BE49-F238E27FC236}">
                <a16:creationId xmlns:a16="http://schemas.microsoft.com/office/drawing/2014/main" id="{56650398-7C7B-FAB0-ED77-77143B25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4651" y="1354588"/>
            <a:ext cx="679883" cy="679883"/>
          </a:xfrm>
          <a:prstGeom prst="rect">
            <a:avLst/>
          </a:prstGeom>
        </p:spPr>
      </p:pic>
      <p:pic>
        <p:nvPicPr>
          <p:cNvPr id="13" name="Graphic Envelop" descr="信封的象徵">
            <a:extLst>
              <a:ext uri="{FF2B5EF4-FFF2-40B4-BE49-F238E27FC236}">
                <a16:creationId xmlns:a16="http://schemas.microsoft.com/office/drawing/2014/main" id="{DD1F591E-54DB-F4DF-8565-11832633AB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094" y="1363392"/>
            <a:ext cx="603824" cy="689070"/>
          </a:xfrm>
          <a:prstGeom prst="rect">
            <a:avLst/>
          </a:prstGeom>
        </p:spPr>
      </p:pic>
      <p:pic>
        <p:nvPicPr>
          <p:cNvPr id="15" name="Graphic Currency" descr="貨幣的象徵">
            <a:extLst>
              <a:ext uri="{FF2B5EF4-FFF2-40B4-BE49-F238E27FC236}">
                <a16:creationId xmlns:a16="http://schemas.microsoft.com/office/drawing/2014/main" id="{888A6E1D-4211-10EA-DED8-56C24A505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0866" y="1218304"/>
            <a:ext cx="718303" cy="8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概述：行业评估中心（IAC）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CB86-CB23-4B95-0B92-0396B320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0780"/>
            <a:ext cx="5181600" cy="4583574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40多年来，全国</a:t>
            </a:r>
            <a:r>
              <a:rPr lang="zh-CN" sz="2400" b="1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37所大学</a:t>
            </a:r>
            <a:r>
              <a:rPr lang="zh-CN" sz="2400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进行了</a:t>
            </a:r>
            <a:r>
              <a:rPr lang="zh-CN" sz="2400" b="1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21,000多次IAC评估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该计划为中小型制造公司提供技术援助，同时培训下一代节能工程师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评估发现平均每年可节省</a:t>
            </a:r>
            <a:r>
              <a:rPr lang="zh-CN" sz="2400" b="1" dirty="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超过15万美元</a:t>
            </a:r>
          </a:p>
        </p:txBody>
      </p:sp>
      <p:pic>
        <p:nvPicPr>
          <p:cNvPr id="4" name="Picture 2" descr="地圖 - Industrial Assessment Center ">
            <a:extLst>
              <a:ext uri="{FF2B5EF4-FFF2-40B4-BE49-F238E27FC236}">
                <a16:creationId xmlns:a16="http://schemas.microsoft.com/office/drawing/2014/main" id="{806B2E66-EDD9-7DC0-02B8-B3B4826F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383553"/>
            <a:ext cx="5412565" cy="40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649FA9-44E7-8590-64DA-54AD18DF7F9B}"/>
              </a:ext>
            </a:extLst>
          </p:cNvPr>
          <p:cNvSpPr/>
          <p:nvPr/>
        </p:nvSpPr>
        <p:spPr>
          <a:xfrm>
            <a:off x="2485951" y="5924388"/>
            <a:ext cx="7067700" cy="40296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b="1" dirty="0">
                <a:solidFill>
                  <a:schemeClr val="bg1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要了解更多信息并申请IAC评估，请访问</a:t>
            </a:r>
            <a:r>
              <a:rPr lang="zh-CN" sz="1600" b="1" dirty="0">
                <a:solidFill>
                  <a:schemeClr val="bg1"/>
                </a:solidFill>
                <a:latin typeface="Source Sans Pro" panose="020B0503030403020204" pitchFamily="34" charset="0"/>
                <a:ea typeface="SimSun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iac.university</a:t>
            </a:r>
          </a:p>
        </p:txBody>
      </p:sp>
    </p:spTree>
    <p:extLst>
      <p:ext uri="{BB962C8B-B14F-4D97-AF65-F5344CB8AC3E}">
        <p14:creationId xmlns:p14="http://schemas.microsoft.com/office/powerpoint/2010/main" val="298081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822"/>
            <a:ext cx="10515600" cy="1160039"/>
          </a:xfrm>
        </p:spPr>
        <p:txBody>
          <a:bodyPr>
            <a:normAutofit/>
          </a:bodyPr>
          <a:lstStyle/>
          <a:p>
            <a:r>
              <a:rPr lang="zh-CN" dirty="0"/>
              <a:t>概述：现场能源TAP（前称“热电联产技术援助伙伴”或CHP TAP）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CB86-CB23-4B95-0B92-0396B320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01861"/>
            <a:ext cx="5181600" cy="428965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在过去的5年里，全国各地的</a:t>
            </a:r>
            <a:r>
              <a:rPr lang="zh-CN" sz="2400" b="1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10个区域CHP TAP</a:t>
            </a:r>
            <a:r>
              <a:rPr lang="zh-CN" sz="240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实体进行了</a:t>
            </a:r>
            <a:r>
              <a:rPr lang="zh-CN" sz="2400" b="1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1000多次技术筛查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与制造商合作，确定部署热电联产（CHP）的经济高效且灵活的方法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sz="2400">
                <a:solidFill>
                  <a:srgbClr val="292929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CHP TAP将于2024年转变为现场能源TAP——专注于为工业设施和其他大型能源用户提供技术援助，以提高包括CHP在内的各种现场清洁能源技术的采用率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>
              <a:solidFill>
                <a:srgbClr val="29292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 descr="地圖 - 现场能源TAP">
            <a:extLst>
              <a:ext uri="{FF2B5EF4-FFF2-40B4-BE49-F238E27FC236}">
                <a16:creationId xmlns:a16="http://schemas.microsoft.com/office/drawing/2014/main" id="{28700290-DE5E-4BDD-E9D7-33A35164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03" y="1447060"/>
            <a:ext cx="5268525" cy="43376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A6517D-2EA3-8277-EC40-F461CD167ECE}"/>
              </a:ext>
            </a:extLst>
          </p:cNvPr>
          <p:cNvSpPr/>
          <p:nvPr/>
        </p:nvSpPr>
        <p:spPr>
          <a:xfrm>
            <a:off x="625033" y="5910186"/>
            <a:ext cx="10728767" cy="46667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600" b="1">
                <a:solidFill>
                  <a:schemeClr val="bg1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要了解更多信息并申请筛查，请访问https://www.energy.gov/eere/iedo/onsite-energy-program</a:t>
            </a:r>
          </a:p>
        </p:txBody>
      </p:sp>
    </p:spTree>
    <p:extLst>
      <p:ext uri="{BB962C8B-B14F-4D97-AF65-F5344CB8AC3E}">
        <p14:creationId xmlns:p14="http://schemas.microsoft.com/office/powerpoint/2010/main" val="95918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467"/>
            <a:ext cx="10515600" cy="1032831"/>
          </a:xfrm>
        </p:spPr>
        <p:txBody>
          <a:bodyPr>
            <a:noAutofit/>
          </a:bodyPr>
          <a:lstStyle/>
          <a:p>
            <a:r>
              <a:rPr lang="zh-CN"/>
              <a:t>IAC实施拨款</a:t>
            </a:r>
            <a:br>
              <a:rPr lang="zh-CN" sz="2000"/>
            </a:br>
            <a:r>
              <a:rPr lang="zh-CN" sz="2000">
                <a:solidFill>
                  <a:schemeClr val="accent5"/>
                </a:solidFill>
              </a:rPr>
              <a:t>《两党基础设施法案》第40521.b1条</a:t>
            </a:r>
          </a:p>
        </p:txBody>
      </p:sp>
      <p:pic>
        <p:nvPicPr>
          <p:cNvPr id="4" name="Picture 3" descr="放大鏡">
            <a:extLst>
              <a:ext uri="{FF2B5EF4-FFF2-40B4-BE49-F238E27FC236}">
                <a16:creationId xmlns:a16="http://schemas.microsoft.com/office/drawing/2014/main" id="{0852A1ED-E384-AFE9-C454-8F73FA1F1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32" y="1623857"/>
            <a:ext cx="630848" cy="597351"/>
          </a:xfrm>
          <a:prstGeom prst="rect">
            <a:avLst/>
          </a:prstGeom>
        </p:spPr>
      </p:pic>
      <p:pic>
        <p:nvPicPr>
          <p:cNvPr id="3" name="Picture 2" descr="製造過程">
            <a:extLst>
              <a:ext uri="{FF2B5EF4-FFF2-40B4-BE49-F238E27FC236}">
                <a16:creationId xmlns:a16="http://schemas.microsoft.com/office/drawing/2014/main" id="{79A03751-E153-A947-8349-CA664385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5" y="2534198"/>
            <a:ext cx="727952" cy="734227"/>
          </a:xfrm>
          <a:prstGeom prst="rect">
            <a:avLst/>
          </a:prstGeom>
        </p:spPr>
      </p:pic>
      <p:pic>
        <p:nvPicPr>
          <p:cNvPr id="5" name="Picture 4" descr="行業">
            <a:extLst>
              <a:ext uri="{FF2B5EF4-FFF2-40B4-BE49-F238E27FC236}">
                <a16:creationId xmlns:a16="http://schemas.microsoft.com/office/drawing/2014/main" id="{FDF2B6B9-62DE-57E4-63B7-0E3700FA8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32" y="3860554"/>
            <a:ext cx="687923" cy="734226"/>
          </a:xfrm>
          <a:prstGeom prst="rect">
            <a:avLst/>
          </a:prstGeom>
        </p:spPr>
      </p:pic>
      <p:pic>
        <p:nvPicPr>
          <p:cNvPr id="9" name="Picture 8" descr="工人">
            <a:extLst>
              <a:ext uri="{FF2B5EF4-FFF2-40B4-BE49-F238E27FC236}">
                <a16:creationId xmlns:a16="http://schemas.microsoft.com/office/drawing/2014/main" id="{7284FD5F-856B-66F8-F7A5-4EB2B8D15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47" y="5117553"/>
            <a:ext cx="708908" cy="7342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43CB86-CB23-4B95-0B92-0396B3204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8240" y="1654296"/>
            <a:ext cx="9752264" cy="4575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400" dirty="0">
                <a:latin typeface="Source Sans Pro" panose="020B0503030403020204" pitchFamily="34" charset="0"/>
                <a:ea typeface="SimSun" panose="020B0503030403020204" pitchFamily="34" charset="0"/>
              </a:rPr>
              <a:t>项目运营第一年可获得</a:t>
            </a:r>
            <a:r>
              <a:rPr lang="zh-CN" sz="2400" b="1" dirty="0">
                <a:solidFill>
                  <a:schemeClr val="bg2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8000万美元</a:t>
            </a:r>
            <a:r>
              <a:rPr lang="zh-CN" sz="2400" dirty="0">
                <a:latin typeface="Source Sans Pro" panose="020B0503030403020204" pitchFamily="34" charset="0"/>
                <a:ea typeface="SimSun" panose="020B0503030403020204" pitchFamily="34" charset="0"/>
              </a:rPr>
              <a:t>的资金</a:t>
            </a:r>
            <a:br>
              <a:rPr lang="zh-CN" sz="2400" dirty="0">
                <a:latin typeface="Source Sans Pro" panose="020B0503030403020204" pitchFamily="34" charset="0"/>
                <a:ea typeface="SimSun" panose="020B0503030403020204" pitchFamily="34" charset="0"/>
              </a:rPr>
            </a:br>
            <a:r>
              <a:rPr lang="zh-CN" sz="2400" dirty="0">
                <a:latin typeface="Source Sans Pro" panose="020B0503030403020204" pitchFamily="34" charset="0"/>
                <a:ea typeface="SimSun" panose="020B0503030403020204" pitchFamily="34" charset="0"/>
              </a:rPr>
              <a:t>（未来几年将根据需求提供额外资金）</a:t>
            </a:r>
          </a:p>
          <a:p>
            <a:pPr marL="0" indent="0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为每个制造商提供最高</a:t>
            </a:r>
            <a:r>
              <a:rPr kumimoji="0" lang="zh-CN" sz="24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30万美元的拨款</a:t>
            </a:r>
            <a:r>
              <a:rPr kumimoji="0" lang="zh-CN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，费用分担比例为50%（</a:t>
            </a:r>
            <a:r>
              <a:rPr kumimoji="0" lang="zh-CN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有效的费用分担选</a:t>
            </a:r>
            <a:r>
              <a:rPr kumimoji="0" lang="zh-CN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项包括内部资本、实物捐助、州和地方公共计划、私人贷款——包括SBA保证的来源、公用事业计划、租赁和节能绩效合同）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Clr>
                <a:srgbClr val="205FAB"/>
              </a:buClr>
              <a:buNone/>
              <a:defRPr/>
            </a:pPr>
            <a:r>
              <a:rPr kumimoji="0" lang="zh-CN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仅适用</a:t>
            </a:r>
            <a:r>
              <a:rPr kumimoji="0" lang="zh-CN" sz="24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于中小型制造公司</a:t>
            </a:r>
            <a:r>
              <a:rPr kumimoji="0" lang="zh-CN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和水/废水处理设施</a:t>
            </a:r>
          </a:p>
          <a:p>
            <a:pPr marL="0" indent="0" algn="l" rtl="0">
              <a:buClr>
                <a:srgbClr val="205FAB"/>
              </a:buClr>
              <a:buNone/>
              <a:defRPr/>
            </a:pPr>
            <a:endParaRPr lang="en-US" sz="240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l" rtl="0">
              <a:buClr>
                <a:srgbClr val="205FAB"/>
              </a:buClr>
              <a:buNone/>
              <a:defRPr/>
            </a:pPr>
            <a:r>
              <a:rPr kumimoji="0" lang="zh-CN" sz="2400" b="0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采纳IAC、DOE热电联产/现场能源TAP或DOE认为同等的其他第三方评估者的</a:t>
            </a:r>
            <a:r>
              <a:rPr kumimoji="0" lang="zh-CN" sz="2400" b="1" i="0" u="none" strike="noStrike" cap="none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能源评估建议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292929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0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87" y="406617"/>
            <a:ext cx="10515600" cy="737407"/>
          </a:xfrm>
        </p:spPr>
        <p:txBody>
          <a:bodyPr>
            <a:noAutofit/>
          </a:bodyPr>
          <a:lstStyle/>
          <a:p>
            <a:r>
              <a:rPr lang="zh-CN" sz="4000"/>
              <a:t>关键细节：IAC实施拨款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87E03A17-6FFB-6608-FD9D-73FC03D4F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847" y="1282369"/>
            <a:ext cx="52910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sz="2400" b="1" dirty="0"/>
              <a:t>符合条件的项目</a:t>
            </a:r>
          </a:p>
          <a:p>
            <a:r>
              <a:rPr lang="zh-CN" sz="2000" dirty="0"/>
              <a:t>涵盖的项目包括以下能源评估报告建议：</a:t>
            </a:r>
          </a:p>
          <a:p>
            <a:pPr lvl="1"/>
            <a:r>
              <a:rPr lang="zh-CN" sz="2000" dirty="0"/>
              <a:t>提高现场能源和/或材料效率</a:t>
            </a:r>
          </a:p>
          <a:p>
            <a:pPr lvl="1"/>
            <a:r>
              <a:rPr lang="zh-CN" sz="2000" dirty="0"/>
              <a:t>改善现场网络安全基础设施</a:t>
            </a:r>
          </a:p>
          <a:p>
            <a:pPr lvl="1"/>
            <a:r>
              <a:rPr lang="zh-CN" sz="2000" dirty="0"/>
              <a:t>提高现场生产力</a:t>
            </a:r>
          </a:p>
          <a:p>
            <a:pPr lvl="1"/>
            <a:r>
              <a:rPr lang="zh-CN" sz="2000" dirty="0"/>
              <a:t>减少现场废物产生</a:t>
            </a:r>
          </a:p>
          <a:p>
            <a:pPr lvl="1"/>
            <a:r>
              <a:rPr lang="zh-CN" sz="2000" dirty="0"/>
              <a:t>减少现场温室气体排放和/或非温室气体污染 </a:t>
            </a:r>
          </a:p>
          <a:p>
            <a:r>
              <a:rPr lang="zh-CN" sz="2100" dirty="0"/>
              <a:t>所有项目必须与合格能源评估（即IAC、CHP TAP/现场能源TA或合格第三方评估）中的建议相关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17802A-E8CE-AEF9-28CF-EF4221A7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300187" y="1282369"/>
            <a:ext cx="0" cy="42484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6DA7D19C-2DBF-1221-79FA-428894D8A48A}"/>
              </a:ext>
            </a:extLst>
          </p:cNvPr>
          <p:cNvSpPr txBox="1">
            <a:spLocks/>
          </p:cNvSpPr>
          <p:nvPr/>
        </p:nvSpPr>
        <p:spPr>
          <a:xfrm>
            <a:off x="6704121" y="1282369"/>
            <a:ext cx="5291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CN" sz="2600" b="1" dirty="0"/>
              <a:t>谁有资格</a:t>
            </a:r>
          </a:p>
          <a:p>
            <a:r>
              <a:rPr lang="zh-CN" sz="2000" dirty="0"/>
              <a:t>符合以下条件的中小型制造商可获得拨款：</a:t>
            </a:r>
          </a:p>
          <a:p>
            <a:pPr lvl="1"/>
            <a:r>
              <a:rPr lang="zh-CN" sz="2000" dirty="0"/>
              <a:t>年度总销售额低于1亿美元；</a:t>
            </a:r>
          </a:p>
          <a:p>
            <a:pPr lvl="1"/>
            <a:r>
              <a:rPr lang="zh-CN" sz="2000" dirty="0"/>
              <a:t>年度能源账单金额在10万美元至350万美元之间；和</a:t>
            </a:r>
          </a:p>
          <a:p>
            <a:pPr lvl="1"/>
            <a:r>
              <a:rPr lang="zh-CN" sz="2000" dirty="0"/>
              <a:t>工厂员工不到500人。</a:t>
            </a:r>
          </a:p>
          <a:p>
            <a:r>
              <a:rPr lang="zh-CN" sz="2100" dirty="0"/>
              <a:t>如果制造商/工厂是一家独立于母公司纳税的有限责任公司，则遵循有限责任公司的拨款条件。 </a:t>
            </a:r>
          </a:p>
          <a:p>
            <a:r>
              <a:rPr lang="zh-CN" sz="2100" dirty="0"/>
              <a:t>申请人还必须事先接受合格评估者的能源评估（参见下一张幻灯片中的选项）。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127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0" y="406617"/>
            <a:ext cx="10515600" cy="596451"/>
          </a:xfrm>
        </p:spPr>
        <p:txBody>
          <a:bodyPr>
            <a:noAutofit/>
          </a:bodyPr>
          <a:lstStyle/>
          <a:p>
            <a:r>
              <a:rPr lang="zh-CN"/>
              <a:t>获得合格评估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87E03A17-6FFB-6608-FD9D-73FC03D4F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940" y="1179449"/>
            <a:ext cx="330249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chemeClr val="bg2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方案1：行业评估中心（IAC）</a:t>
            </a:r>
          </a:p>
          <a:p>
            <a:pPr marL="0" indent="0" algn="ctr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zh-CN" sz="2400" dirty="0">
                <a:latin typeface="Source Sans Pro" panose="020B0503030403020204" pitchFamily="34" charset="0"/>
                <a:ea typeface="SimSun" panose="020B0503030403020204" pitchFamily="34" charset="0"/>
              </a:rPr>
              <a:t>从位于全国四年制大学的37个IAC之一获得免费的全面评估。要找到最近的IAC并申请，请访问：</a:t>
            </a:r>
            <a:r>
              <a:rPr lang="zh-CN" sz="2400" b="1" dirty="0">
                <a:solidFill>
                  <a:srgbClr val="205FAB"/>
                </a:solidFill>
                <a:latin typeface="Source Sans Pro" panose="020B0503030403020204" pitchFamily="34" charset="0"/>
                <a:ea typeface="SimSun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https://www.energy.gov/mesc/locations-industrial-assessment-centers</a:t>
            </a:r>
            <a:r>
              <a:rPr lang="zh-CN" sz="2400" b="1" dirty="0">
                <a:solidFill>
                  <a:srgbClr val="205FAB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17802A-E8CE-AEF9-28CF-EF4221A7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589" y="1144024"/>
            <a:ext cx="0" cy="42484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6DA7D19C-2DBF-1221-79FA-428894D8A48A}"/>
              </a:ext>
            </a:extLst>
          </p:cNvPr>
          <p:cNvSpPr txBox="1">
            <a:spLocks/>
          </p:cNvSpPr>
          <p:nvPr/>
        </p:nvSpPr>
        <p:spPr>
          <a:xfrm>
            <a:off x="4444754" y="1127989"/>
            <a:ext cx="33024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b="1" i="0" u="none" strike="noStrike" cap="none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方案2：现场能源技术援助伙伴（TAP）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8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zh-CN" sz="24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从10个区域TAP之一获得关于现场清洁能源技术部署的免费筛选评估。</a:t>
            </a:r>
            <a:r>
              <a:rPr kumimoji="0" lang="zh-CN" sz="2400" i="0" u="none" strike="noStrike" cap="none" normalizeH="0" baseline="0" noProof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要找到最近的现场能源TAP并申请，请访问：</a:t>
            </a:r>
            <a:r>
              <a:rPr kumimoji="0" lang="zh-CN" sz="2400" b="1" i="0" u="none" strike="noStrike" cap="none" normalizeH="0" baseline="0" noProof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https://betterbuildingssolutioncenter.energy.gov/onsite-energy/taps</a:t>
            </a:r>
            <a:r>
              <a:rPr kumimoji="0" lang="zh-CN" sz="2400" b="1" i="0" u="none" strike="noStrike" cap="none" normalizeH="0" baseline="0" noProof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C790DD-3C64-BC0D-6BF9-51D4BFB1A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17403" y="1144024"/>
            <a:ext cx="0" cy="42484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90ECD09-AC0C-7AA9-07DE-9F955A0A7722}"/>
              </a:ext>
            </a:extLst>
          </p:cNvPr>
          <p:cNvSpPr txBox="1">
            <a:spLocks/>
          </p:cNvSpPr>
          <p:nvPr/>
        </p:nvSpPr>
        <p:spPr>
          <a:xfrm>
            <a:off x="8146746" y="1179449"/>
            <a:ext cx="3302492" cy="5203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9600" b="1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方案3：第三方评估者</a:t>
            </a:r>
            <a:br>
              <a:rPr kumimoji="0" lang="zh-CN" sz="7200" b="1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</a:br>
            <a:endParaRPr kumimoji="0" lang="zh-CN" sz="7200" b="1" i="0" u="none" strike="noStrike" cap="none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imSun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60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从以下具有“IAC同等资格”的第三方评估者获得评估*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i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Cascade Energy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CLEAResult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eSai LLC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 Sustainable Energy, LLC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Michaels Energy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纽约州能源研究与发展局：灵活技术（FlexTech）援助计划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Carolina Advanced Energy Corporation</a:t>
            </a:r>
            <a:r>
              <a:rPr lang="zh-CN" sz="5200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</a:rPr>
              <a:t>​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宾夕法尼亚州技术援助计划（PennTAP）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犹他州DEU逐步计划</a:t>
            </a:r>
          </a:p>
          <a:p>
            <a:pPr fontAlgn="base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zh-CN" sz="5200" u="sng">
                <a:solidFill>
                  <a:srgbClr val="205FAB"/>
                </a:solidFill>
                <a:effectLst/>
                <a:latin typeface="Source Sans Pro" panose="020B0503030403020204" pitchFamily="34" charset="0"/>
                <a:ea typeface="SimSun" panose="020B0503030403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…更多即将推出！</a:t>
            </a:r>
          </a:p>
        </p:txBody>
      </p:sp>
      <p:pic>
        <p:nvPicPr>
          <p:cNvPr id="9" name="Picture 4" descr="標識 - Industrial Assessment Center">
            <a:extLst>
              <a:ext uri="{FF2B5EF4-FFF2-40B4-BE49-F238E27FC236}">
                <a16:creationId xmlns:a16="http://schemas.microsoft.com/office/drawing/2014/main" id="{C4C500C8-A42D-57C4-F04B-6DF41DC47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98" y="5614862"/>
            <a:ext cx="1781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標識 - Onsite Energy">
            <a:extLst>
              <a:ext uri="{FF2B5EF4-FFF2-40B4-BE49-F238E27FC236}">
                <a16:creationId xmlns:a16="http://schemas.microsoft.com/office/drawing/2014/main" id="{BB5A0593-E282-EBBB-504B-357492CD0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87" y="5530787"/>
            <a:ext cx="1715425" cy="8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E831AC-D9BC-063E-BD42-D1F8C3C7680D}"/>
              </a:ext>
            </a:extLst>
          </p:cNvPr>
          <p:cNvSpPr txBox="1"/>
          <p:nvPr/>
        </p:nvSpPr>
        <p:spPr>
          <a:xfrm>
            <a:off x="7967885" y="6313204"/>
            <a:ext cx="3660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*DOE不能保证第三方评估是免费的</a:t>
            </a:r>
          </a:p>
        </p:txBody>
      </p:sp>
    </p:spTree>
    <p:extLst>
      <p:ext uri="{BB962C8B-B14F-4D97-AF65-F5344CB8AC3E}">
        <p14:creationId xmlns:p14="http://schemas.microsoft.com/office/powerpoint/2010/main" val="212963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F7915-8F65-30E3-9B24-41E764105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0" y="406617"/>
            <a:ext cx="10515600" cy="596451"/>
          </a:xfrm>
        </p:spPr>
        <p:txBody>
          <a:bodyPr>
            <a:noAutofit/>
          </a:bodyPr>
          <a:lstStyle/>
          <a:p>
            <a:r>
              <a:rPr lang="zh-CN"/>
              <a:t>申请流程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87E03A17-6FFB-6608-FD9D-73FC03D4F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940" y="1179449"/>
            <a:ext cx="330249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>
                <a:solidFill>
                  <a:schemeClr val="bg2"/>
                </a:solidFill>
                <a:latin typeface="Source Sans Pro" panose="020B0503030403020204" pitchFamily="34" charset="0"/>
                <a:ea typeface="SimSun" panose="020B0503030403020204" pitchFamily="34" charset="0"/>
              </a:rPr>
              <a:t>何时申请？</a:t>
            </a:r>
          </a:p>
          <a:p>
            <a:pPr marL="0" indent="0" algn="ctr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IAC拨款计划以</a:t>
            </a:r>
            <a:r>
              <a:rPr lang="zh-CN" sz="2400" b="1">
                <a:latin typeface="Source Sans Pro" panose="020B0503030403020204" pitchFamily="34" charset="0"/>
                <a:ea typeface="SimSun" panose="020B0503030403020204" pitchFamily="34" charset="0"/>
              </a:rPr>
              <a:t>滚动方式运作</a:t>
            </a:r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，申请可在一年中的任何时间提交，在以下截止日期后进行审查：</a:t>
            </a:r>
          </a:p>
          <a:p>
            <a:pPr marL="0" indent="0" algn="ctr">
              <a:buNone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2024年3月31日</a:t>
            </a:r>
          </a:p>
          <a:p>
            <a:pPr marL="0" indent="0" algn="ctr">
              <a:buNone/>
            </a:pPr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2024年6月30日</a:t>
            </a:r>
          </a:p>
          <a:p>
            <a:pPr marL="0" indent="0" algn="ctr">
              <a:buNone/>
            </a:pPr>
            <a:r>
              <a:rPr lang="zh-CN" sz="2400">
                <a:latin typeface="Source Sans Pro" panose="020B0503030403020204" pitchFamily="34" charset="0"/>
                <a:ea typeface="SimSun" panose="020B0503030403020204" pitchFamily="34" charset="0"/>
              </a:rPr>
              <a:t>2024年9月30日</a:t>
            </a: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17802A-E8CE-AEF9-28CF-EF4221A74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11589" y="1144024"/>
            <a:ext cx="0" cy="42484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ontent Placeholder 5" descr="&#10;">
            <a:extLst>
              <a:ext uri="{FF2B5EF4-FFF2-40B4-BE49-F238E27FC236}">
                <a16:creationId xmlns:a16="http://schemas.microsoft.com/office/drawing/2014/main" id="{6DA7D19C-2DBF-1221-79FA-428894D8A48A}"/>
              </a:ext>
            </a:extLst>
          </p:cNvPr>
          <p:cNvSpPr txBox="1">
            <a:spLocks/>
          </p:cNvSpPr>
          <p:nvPr/>
        </p:nvSpPr>
        <p:spPr>
          <a:xfrm>
            <a:off x="4444753" y="1003068"/>
            <a:ext cx="3302492" cy="424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600" b="1" i="0" u="none" strike="noStrike" cap="none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如何申请？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8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 </a:t>
            </a:r>
            <a:r>
              <a:rPr kumimoji="0" lang="zh-CN" sz="1900" b="0" i="0" u="none" strike="noStrike" cap="none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与传统的DOE资金机会不同，IAC拨款计划的申请表和流程非常简单明了：Submittable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900" kern="0" dirty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1900" b="1" i="0" u="none" strike="noStrike" cap="none" normalizeH="0" baseline="0" noProof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https://www.energywerx.org/opportunities/iacimplementationgrants</a:t>
            </a:r>
            <a:r>
              <a:rPr kumimoji="0" lang="zh-CN" sz="1900" b="1" i="0" u="none" strike="noStrike" cap="none" normalizeH="0" baseline="0" noProof="0">
                <a:ln>
                  <a:noFill/>
                </a:ln>
                <a:solidFill>
                  <a:srgbClr val="205FAB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QR代碼-www.energyworx.org/opportunities/iacimplementationgrants">
            <a:extLst>
              <a:ext uri="{FF2B5EF4-FFF2-40B4-BE49-F238E27FC236}">
                <a16:creationId xmlns:a16="http://schemas.microsoft.com/office/drawing/2014/main" id="{49EF2F5D-2A11-8E16-4340-E58A450B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54" y="4951691"/>
            <a:ext cx="1499692" cy="14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C790DD-3C64-BC0D-6BF9-51D4BFB1A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17403" y="1144024"/>
            <a:ext cx="0" cy="424841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90ECD09-AC0C-7AA9-07DE-9F955A0A7722}"/>
              </a:ext>
            </a:extLst>
          </p:cNvPr>
          <p:cNvSpPr txBox="1">
            <a:spLocks/>
          </p:cNvSpPr>
          <p:nvPr/>
        </p:nvSpPr>
        <p:spPr>
          <a:xfrm>
            <a:off x="8087561" y="1133865"/>
            <a:ext cx="3302492" cy="5203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10400" b="1" i="0" u="none" strike="noStrike" cap="none" normalizeH="0" baseline="0" noProof="0">
                <a:ln>
                  <a:noFill/>
                </a:ln>
                <a:solidFill>
                  <a:srgbClr val="1A315D"/>
                </a:solidFill>
                <a:effectLst/>
                <a:uLnTx/>
                <a:uFillTx/>
                <a:latin typeface="Source Sans Pro" panose="020B0503030403020204" pitchFamily="34" charset="0"/>
                <a:ea typeface="SimSun" panose="020B0503030403020204" pitchFamily="34" charset="0"/>
                <a:cs typeface="Calibri" panose="020F0502020204030204" pitchFamily="34" charset="0"/>
              </a:rPr>
              <a:t>其他问题？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CN" sz="72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/>
              </a:rPr>
              <a:t>IAC拨款计划团队将在每月办公时间发布信息。 </a:t>
            </a:r>
          </a:p>
          <a:p>
            <a:pPr algn="ctr"/>
            <a:r>
              <a:rPr lang="zh-CN" sz="72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Arial"/>
                <a:hlinkClick r:id="rId4"/>
              </a:rPr>
              <a:t>RSVP，美国东部时间2024年4月16日下午1:00至2:00 </a:t>
            </a:r>
          </a:p>
          <a:p>
            <a:pPr algn="ctr"/>
            <a:r>
              <a:rPr lang="zh-CN" sz="72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Arial"/>
                <a:hlinkClick r:id="rId5"/>
              </a:rPr>
              <a:t>RSVP，美国东部时间2024年5月14日下午1:00至2:00 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7200" kern="0" dirty="0">
              <a:solidFill>
                <a:sysClr val="windowText" lastClr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sz="72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/>
                <a:hlinkClick r:id="rId6"/>
              </a:rPr>
              <a:t>查看我们的常见问题（FAQ）。</a:t>
            </a:r>
            <a:r>
              <a:rPr lang="zh-CN" sz="7200">
                <a:solidFill>
                  <a:sysClr val="windowText" lastClr="000000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/>
              </a:rPr>
              <a:t>如果您有其他问题，请联系ENERGYWERX：</a:t>
            </a:r>
            <a:r>
              <a:rPr lang="zh-CN" sz="7200">
                <a:solidFill>
                  <a:srgbClr val="205FAB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info@energywerx.org</a:t>
            </a:r>
            <a:r>
              <a:rPr lang="zh-CN" sz="7200">
                <a:solidFill>
                  <a:srgbClr val="205FAB"/>
                </a:solidFill>
                <a:latin typeface="Source Sans Pro" panose="020B0503030403020204" pitchFamily="34" charset="0"/>
                <a:ea typeface="SimSun" panose="020B0503030403020204" pitchFamily="34" charset="0"/>
                <a:cs typeface="Calibri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FA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81352"/>
      </p:ext>
    </p:extLst>
  </p:cSld>
  <p:clrMapOvr>
    <a:masterClrMapping/>
  </p:clrMapOvr>
</p:sld>
</file>

<file path=ppt/theme/theme1.xml><?xml version="1.0" encoding="utf-8"?>
<a:theme xmlns:a="http://schemas.openxmlformats.org/drawingml/2006/main" name="SBA-Templat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7CFB215-5A2F-3E4C-AAB9-B56A6D35B450}" vid="{7709BF5B-D67C-CF45-A712-B4954C82151E}"/>
    </a:ext>
  </a:extLst>
</a:theme>
</file>

<file path=ppt/theme/theme2.xml><?xml version="1.0" encoding="utf-8"?>
<a:theme xmlns:a="http://schemas.openxmlformats.org/drawingml/2006/main" name="1_MESC PPT">
  <a:themeElements>
    <a:clrScheme name="MESC Color Theme">
      <a:dk1>
        <a:srgbClr val="000000"/>
      </a:dk1>
      <a:lt1>
        <a:srgbClr val="FFFFFF"/>
      </a:lt1>
      <a:dk2>
        <a:srgbClr val="205FAB"/>
      </a:dk2>
      <a:lt2>
        <a:srgbClr val="F1FAFA"/>
      </a:lt2>
      <a:accent1>
        <a:srgbClr val="4F81BD"/>
      </a:accent1>
      <a:accent2>
        <a:srgbClr val="1EA5DF"/>
      </a:accent2>
      <a:accent3>
        <a:srgbClr val="FFCA03"/>
      </a:accent3>
      <a:accent4>
        <a:srgbClr val="F9A21B"/>
      </a:accent4>
      <a:accent5>
        <a:srgbClr val="1A315D"/>
      </a:accent5>
      <a:accent6>
        <a:srgbClr val="DBDDDE"/>
      </a:accent6>
      <a:hlink>
        <a:srgbClr val="0016FC"/>
      </a:hlink>
      <a:folHlink>
        <a:srgbClr val="800080"/>
      </a:folHlink>
    </a:clrScheme>
    <a:fontScheme name="MESC Fonts">
      <a:majorFont>
        <a:latin typeface="Avenir LT Std 65 Medium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C TEMPLATE 2023.10.13  -  Read-Only" id="{0713B317-250B-4E54-AC87-9B4632763ADE}" vid="{62BE696C-08C0-4A5D-84FA-6325E4B554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f57839-1ed0-4530-a572-599851b0a219">
      <Terms xmlns="http://schemas.microsoft.com/office/infopath/2007/PartnerControls"/>
    </lcf76f155ced4ddcb4097134ff3c332f>
    <TaxCatchAll xmlns="d8b29751-1bde-4156-9ce5-7c33bc97db0d" xsi:nil="true"/>
    <SharedWithUsers xmlns="d8b29751-1bde-4156-9ce5-7c33bc97db0d">
      <UserInfo>
        <DisplayName>Yin, Clifton</DisplayName>
        <AccountId>128</AccountId>
        <AccountType/>
      </UserInfo>
      <UserInfo>
        <DisplayName>Bezanson, Connie</DisplayName>
        <AccountId>25</AccountId>
        <AccountType/>
      </UserInfo>
      <UserInfo>
        <DisplayName>Houston, Chamille</DisplayName>
        <AccountId>238</AccountId>
        <AccountType/>
      </UserInfo>
      <UserInfo>
        <DisplayName>Visconti, Kelly</DisplayName>
        <AccountId>151</AccountId>
        <AccountType/>
      </UserInfo>
      <UserInfo>
        <DisplayName>Avins, Jeremy</DisplayName>
        <AccountId>98</AccountId>
        <AccountType/>
      </UserInfo>
      <UserInfo>
        <DisplayName>Mahmoud, Mustafa</DisplayName>
        <AccountId>95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156065B79744D8A613CAF752491D2" ma:contentTypeVersion="13" ma:contentTypeDescription="Create a new document." ma:contentTypeScope="" ma:versionID="bb6ffc82411488d6d6962f117c81ff49">
  <xsd:schema xmlns:xsd="http://www.w3.org/2001/XMLSchema" xmlns:xs="http://www.w3.org/2001/XMLSchema" xmlns:p="http://schemas.microsoft.com/office/2006/metadata/properties" xmlns:ns2="7ff57839-1ed0-4530-a572-599851b0a219" xmlns:ns3="d8b29751-1bde-4156-9ce5-7c33bc97db0d" targetNamespace="http://schemas.microsoft.com/office/2006/metadata/properties" ma:root="true" ma:fieldsID="fb0f3d0a2439b227c7c9500cfc182e0d" ns2:_="" ns3:_="">
    <xsd:import namespace="7ff57839-1ed0-4530-a572-599851b0a219"/>
    <xsd:import namespace="d8b29751-1bde-4156-9ce5-7c33bc97d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57839-1ed0-4530-a572-599851b0a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29751-1bde-4156-9ce5-7c33bc97d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fc1d9c-584a-4bf4-b534-dfdac081407b}" ma:internalName="TaxCatchAll" ma:showField="CatchAllData" ma:web="d8b29751-1bde-4156-9ce5-7c33bc97d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A11E31-3BDF-4A25-A856-AFFD372E10B8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7ff57839-1ed0-4530-a572-599851b0a21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8b29751-1bde-4156-9ce5-7c33bc97db0d"/>
  </ds:schemaRefs>
</ds:datastoreItem>
</file>

<file path=customXml/itemProps2.xml><?xml version="1.0" encoding="utf-8"?>
<ds:datastoreItem xmlns:ds="http://schemas.openxmlformats.org/officeDocument/2006/customXml" ds:itemID="{C132FCC6-6F8A-4107-A82F-C6805D448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697F1D-69E1-4D40-862C-68998D9BE81E}">
  <ds:schemaRefs>
    <ds:schemaRef ds:uri="7ff57839-1ed0-4530-a572-599851b0a219"/>
    <ds:schemaRef ds:uri="d8b29751-1bde-4156-9ce5-7c33bc97db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SBA_Template_Powerpoint_16x9_2020</Template>
  <TotalTime>3050</TotalTime>
  <Words>2942</Words>
  <Application>Microsoft Office PowerPoint</Application>
  <PresentationFormat>Widescreen</PresentationFormat>
  <Paragraphs>128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Black</vt:lpstr>
      <vt:lpstr>Avenir Book</vt:lpstr>
      <vt:lpstr>Avenir LT Std 65 Medium</vt:lpstr>
      <vt:lpstr>Avenir Medium</vt:lpstr>
      <vt:lpstr>Calibri</vt:lpstr>
      <vt:lpstr>Source Sans Pro</vt:lpstr>
      <vt:lpstr>Wingdings</vt:lpstr>
      <vt:lpstr>SBA-Template</vt:lpstr>
      <vt:lpstr>1_MESC PPT</vt:lpstr>
      <vt:lpstr>如何做:   面向小企业的行业评估中心（IAC）实施拨款</vt:lpstr>
      <vt:lpstr>我们的“做法”指南的目标</vt:lpstr>
      <vt:lpstr>IAC实施拨款计划流程</vt:lpstr>
      <vt:lpstr>概述：行业评估中心（IAC）</vt:lpstr>
      <vt:lpstr>概述：现场能源TAP（前称“热电联产技术援助伙伴”或CHP TAP）</vt:lpstr>
      <vt:lpstr>IAC实施拨款 《两党基础设施法案》第40521.b1条</vt:lpstr>
      <vt:lpstr>关键细节：IAC实施拨款</vt:lpstr>
      <vt:lpstr>获得合格评估</vt:lpstr>
      <vt:lpstr>申请流程</vt:lpstr>
      <vt:lpstr>示例</vt:lpstr>
      <vt:lpstr>IAC实施拨款申请设计</vt:lpstr>
      <vt:lpstr>SBA提供帮助的方式 </vt:lpstr>
      <vt:lpstr>SBA资本计划的简要说明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Afework, Mulate (Contractor)</dc:creator>
  <cp:lastModifiedBy>Amir Khan</cp:lastModifiedBy>
  <cp:revision>9</cp:revision>
  <cp:lastPrinted>2018-02-13T00:27:10Z</cp:lastPrinted>
  <dcterms:created xsi:type="dcterms:W3CDTF">2021-01-27T20:19:10Z</dcterms:created>
  <dcterms:modified xsi:type="dcterms:W3CDTF">2024-04-26T19:25:45Z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0x010100D11156065B79744D8A613CAF752491D2</vt:lpwstr>
  </property>
  <property fmtid="{D5CDD505-2E9C-101B-9397-08002B2CF9AE}" pid="3" name="MediaServiceImageTags">
    <vt:lpwstr/>
  </property>
</Properties>
</file>