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1"/>
  </p:notesMasterIdLst>
  <p:handoutMasterIdLst>
    <p:handoutMasterId r:id="rId22"/>
  </p:handoutMasterIdLst>
  <p:sldIdLst>
    <p:sldId id="374" r:id="rId5"/>
    <p:sldId id="3722" r:id="rId6"/>
    <p:sldId id="442" r:id="rId7"/>
    <p:sldId id="3728" r:id="rId8"/>
    <p:sldId id="453" r:id="rId9"/>
    <p:sldId id="2147472552" r:id="rId10"/>
    <p:sldId id="2147472556" r:id="rId11"/>
    <p:sldId id="3727" r:id="rId12"/>
    <p:sldId id="2147472555" r:id="rId13"/>
    <p:sldId id="2147472554" r:id="rId14"/>
    <p:sldId id="3729" r:id="rId15"/>
    <p:sldId id="451" r:id="rId16"/>
    <p:sldId id="2147472435" r:id="rId17"/>
    <p:sldId id="449" r:id="rId18"/>
    <p:sldId id="2147472553" r:id="rId19"/>
    <p:sldId id="455"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ren Killian" initials="KK"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98989"/>
    <a:srgbClr val="003F80"/>
    <a:srgbClr val="007EB4"/>
    <a:srgbClr val="003E7F"/>
    <a:srgbClr val="000000"/>
    <a:srgbClr val="0091C9"/>
    <a:srgbClr val="CC3538"/>
    <a:srgbClr val="168E60"/>
    <a:srgbClr val="F5CD00"/>
    <a:srgbClr val="00B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 uri="{1BD7E111-0CB8-44D6-8891-C1BB2F81B7CC}">
      <p1710:readonlyRecommended xmlns:p1710="http://schemas.microsoft.com/office/powerpoint/2017/10/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DBFBFF0-4B80-401A-9A42-999470F17797}" v="2" dt="2024-03-04T18:22:54.22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0612"/>
  </p:normalViewPr>
  <p:slideViewPr>
    <p:cSldViewPr snapToGrid="0" snapToObjects="1">
      <p:cViewPr varScale="1">
        <p:scale>
          <a:sx n="40" d="100"/>
          <a:sy n="40" d="100"/>
        </p:scale>
        <p:origin x="57" y="2682"/>
      </p:cViewPr>
      <p:guideLst>
        <p:guide orient="horz" pos="2160"/>
        <p:guide pos="3840"/>
      </p:guideLst>
    </p:cSldViewPr>
  </p:slideViewPr>
  <p:outlineViewPr>
    <p:cViewPr>
      <p:scale>
        <a:sx n="33" d="100"/>
        <a:sy n="33" d="100"/>
      </p:scale>
      <p:origin x="0" y="-5464"/>
    </p:cViewPr>
  </p:outlineViewPr>
  <p:notesTextViewPr>
    <p:cViewPr>
      <p:scale>
        <a:sx n="125" d="100"/>
        <a:sy n="12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commentAuthors" Target="commentAuthor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7062E8F-0327-1B44-880E-F1AFCA2C073C}" type="datetimeFigureOut">
              <a:rPr lang="en-US" smtClean="0"/>
              <a:t>4/26/2024</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21A873F-EF5E-994B-9976-428F934A075E}" type="slidenum">
              <a:rPr lang="en-US" smtClean="0"/>
              <a:t>‹#›</a:t>
            </a:fld>
            <a:endParaRPr lang="en-US"/>
          </a:p>
        </p:txBody>
      </p:sp>
    </p:spTree>
    <p:extLst>
      <p:ext uri="{BB962C8B-B14F-4D97-AF65-F5344CB8AC3E}">
        <p14:creationId xmlns:p14="http://schemas.microsoft.com/office/powerpoint/2010/main" val="6426202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0BF4D7-81BE-0B4C-B655-82AD930F9C8A}" type="datetimeFigureOut">
              <a:rPr lang="en-US" smtClean="0"/>
              <a:t>4/26/2024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52140A9-11FD-AB46-B99D-C1331D8D84D1}" type="slidenum">
              <a:rPr lang="en-US" smtClean="0"/>
              <a:t>‹#›</a:t>
            </a:fld>
            <a:endParaRPr lang="en-US"/>
          </a:p>
        </p:txBody>
      </p:sp>
    </p:spTree>
    <p:extLst>
      <p:ext uri="{BB962C8B-B14F-4D97-AF65-F5344CB8AC3E}">
        <p14:creationId xmlns:p14="http://schemas.microsoft.com/office/powerpoint/2010/main" val="7600706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03E7DC8-2203-470B-94CF-731471D44871}" type="slidenum">
              <a:rPr lang="en-US" smtClean="0"/>
              <a:t>1</a:t>
            </a:fld>
            <a:endParaRPr lang="en-US"/>
          </a:p>
        </p:txBody>
      </p:sp>
    </p:spTree>
    <p:extLst>
      <p:ext uri="{BB962C8B-B14F-4D97-AF65-F5344CB8AC3E}">
        <p14:creationId xmlns:p14="http://schemas.microsoft.com/office/powerpoint/2010/main" val="27236859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4FDD2E-373F-40BD-B32D-912CA7A9E1D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418341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4FDD2E-373F-40BD-B32D-912CA7A9E1D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613416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SBA Logo Slide">
    <p:spTree>
      <p:nvGrpSpPr>
        <p:cNvPr id="1" name=""/>
        <p:cNvGrpSpPr/>
        <p:nvPr/>
      </p:nvGrpSpPr>
      <p:grpSpPr>
        <a:xfrm>
          <a:off x="0" y="0"/>
          <a:ext cx="0" cy="0"/>
          <a:chOff x="0" y="0"/>
          <a:chExt cx="0" cy="0"/>
        </a:xfrm>
      </p:grpSpPr>
      <p:pic>
        <p:nvPicPr>
          <p:cNvPr id="9" name="Picture 8" descr="A picture containing drawing&#10;&#10;Description automatically generated">
            <a:extLst>
              <a:ext uri="{FF2B5EF4-FFF2-40B4-BE49-F238E27FC236}">
                <a16:creationId xmlns:a16="http://schemas.microsoft.com/office/drawing/2014/main" id="{352D0A3C-C83A-0D4E-8111-FCAFA77D5B25}"/>
              </a:ext>
            </a:extLst>
          </p:cNvPr>
          <p:cNvPicPr>
            <a:picLocks noChangeAspect="1"/>
          </p:cNvPicPr>
          <p:nvPr userDrawn="1"/>
        </p:nvPicPr>
        <p:blipFill>
          <a:blip r:embed="rId2"/>
          <a:stretch>
            <a:fillRect/>
          </a:stretch>
        </p:blipFill>
        <p:spPr>
          <a:xfrm>
            <a:off x="3950488" y="1095755"/>
            <a:ext cx="4291024" cy="4666489"/>
          </a:xfrm>
          <a:prstGeom prst="rect">
            <a:avLst/>
          </a:prstGeom>
        </p:spPr>
      </p:pic>
    </p:spTree>
    <p:extLst>
      <p:ext uri="{BB962C8B-B14F-4D97-AF65-F5344CB8AC3E}">
        <p14:creationId xmlns:p14="http://schemas.microsoft.com/office/powerpoint/2010/main" val="9836572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92FA99-F507-8E4B-ABBC-A3B8BC89266F}" type="datetime4">
              <a:rPr lang="en-US" smtClean="0"/>
              <a:t>April 26, 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1AB44B9-F1EC-4F4B-88D4-413245C9CD3E}" type="slidenum">
              <a:rPr lang="en-US" smtClean="0"/>
              <a:t>‹#›</a:t>
            </a:fld>
            <a:endParaRPr lang="en-US"/>
          </a:p>
        </p:txBody>
      </p:sp>
      <p:sp>
        <p:nvSpPr>
          <p:cNvPr id="6" name="Rectangle 5"/>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icture Placeholder 7"/>
          <p:cNvSpPr>
            <a:spLocks noGrp="1"/>
          </p:cNvSpPr>
          <p:nvPr>
            <p:ph type="pic" sz="quarter" idx="13"/>
          </p:nvPr>
        </p:nvSpPr>
        <p:spPr>
          <a:xfrm>
            <a:off x="0" y="0"/>
            <a:ext cx="12192000" cy="6858000"/>
          </a:xfrm>
        </p:spPr>
        <p:txBody>
          <a:bodyPr/>
          <a:lstStyle/>
          <a:p>
            <a:r>
              <a:rPr lang="en-US"/>
              <a:t>Click icon to add picture</a:t>
            </a:r>
            <a:endParaRPr lang="en-US" dirty="0"/>
          </a:p>
        </p:txBody>
      </p:sp>
    </p:spTree>
    <p:extLst>
      <p:ext uri="{BB962C8B-B14F-4D97-AF65-F5344CB8AC3E}">
        <p14:creationId xmlns:p14="http://schemas.microsoft.com/office/powerpoint/2010/main" val="3449430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987425"/>
            <a:ext cx="3932237" cy="1224275"/>
          </a:xfrm>
        </p:spPr>
        <p:txBody>
          <a:bodyPr anchor="t">
            <a:normAutofit/>
          </a:bodyPr>
          <a:lstStyle>
            <a:lvl1pPr algn="l">
              <a:defRPr sz="36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211700"/>
            <a:ext cx="3932237" cy="3657288"/>
          </a:xfrm>
        </p:spPr>
        <p:txBody>
          <a:bodyPr/>
          <a:lstStyle>
            <a:lvl1pPr marL="0" indent="0">
              <a:buNone/>
              <a:defRPr sz="1600" b="1">
                <a:solidFill>
                  <a:srgbClr val="898989"/>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0803C8E-ED71-CF4A-92C6-E7239BE1B2FF}" type="datetime4">
              <a:rPr lang="en-US" smtClean="0"/>
              <a:t>April 26, 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AB44B9-F1EC-4F4B-88D4-413245C9CD3E}" type="slidenum">
              <a:rPr lang="en-US" smtClean="0"/>
              <a:t>‹#›</a:t>
            </a:fld>
            <a:endParaRPr lang="en-US"/>
          </a:p>
        </p:txBody>
      </p:sp>
    </p:spTree>
    <p:extLst>
      <p:ext uri="{BB962C8B-B14F-4D97-AF65-F5344CB8AC3E}">
        <p14:creationId xmlns:p14="http://schemas.microsoft.com/office/powerpoint/2010/main" val="13998310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5" name="Date Placeholder 4"/>
          <p:cNvSpPr>
            <a:spLocks noGrp="1"/>
          </p:cNvSpPr>
          <p:nvPr>
            <p:ph type="dt" sz="half" idx="10"/>
          </p:nvPr>
        </p:nvSpPr>
        <p:spPr/>
        <p:txBody>
          <a:bodyPr/>
          <a:lstStyle/>
          <a:p>
            <a:fld id="{5C63769D-CC2F-864E-9501-A077951EC7AD}" type="datetime4">
              <a:rPr lang="en-US" smtClean="0"/>
              <a:t>April 26, 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AB44B9-F1EC-4F4B-88D4-413245C9CD3E}" type="slidenum">
              <a:rPr lang="en-US" smtClean="0"/>
              <a:t>‹#›</a:t>
            </a:fld>
            <a:endParaRPr lang="en-US"/>
          </a:p>
        </p:txBody>
      </p:sp>
      <p:sp>
        <p:nvSpPr>
          <p:cNvPr id="8" name="Title 1"/>
          <p:cNvSpPr>
            <a:spLocks noGrp="1"/>
          </p:cNvSpPr>
          <p:nvPr>
            <p:ph type="title"/>
          </p:nvPr>
        </p:nvSpPr>
        <p:spPr>
          <a:xfrm>
            <a:off x="839788" y="987425"/>
            <a:ext cx="3932237" cy="1224275"/>
          </a:xfrm>
        </p:spPr>
        <p:txBody>
          <a:bodyPr anchor="t">
            <a:normAutofit/>
          </a:bodyPr>
          <a:lstStyle>
            <a:lvl1pPr algn="l">
              <a:defRPr sz="3600"/>
            </a:lvl1pPr>
          </a:lstStyle>
          <a:p>
            <a:r>
              <a:rPr lang="en-US"/>
              <a:t>Click to edit Master title style</a:t>
            </a:r>
            <a:endParaRPr lang="en-US" dirty="0"/>
          </a:p>
        </p:txBody>
      </p:sp>
      <p:sp>
        <p:nvSpPr>
          <p:cNvPr id="9" name="Text Placeholder 3"/>
          <p:cNvSpPr>
            <a:spLocks noGrp="1"/>
          </p:cNvSpPr>
          <p:nvPr>
            <p:ph type="body" sz="half" idx="2"/>
          </p:nvPr>
        </p:nvSpPr>
        <p:spPr>
          <a:xfrm>
            <a:off x="839788" y="2211700"/>
            <a:ext cx="3932237" cy="3657288"/>
          </a:xfrm>
        </p:spPr>
        <p:txBody>
          <a:bodyPr/>
          <a:lstStyle>
            <a:lvl1pPr marL="0" indent="0">
              <a:buNone/>
              <a:defRPr sz="1600" b="1">
                <a:solidFill>
                  <a:srgbClr val="898989"/>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2770036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6CAAA6B-4527-405F-AA6F-7C36B2ADE800}"/>
              </a:ext>
            </a:extLst>
          </p:cNvPr>
          <p:cNvSpPr/>
          <p:nvPr userDrawn="1"/>
        </p:nvSpPr>
        <p:spPr>
          <a:xfrm>
            <a:off x="0" y="0"/>
            <a:ext cx="12192000" cy="6858000"/>
          </a:xfrm>
          <a:prstGeom prst="rect">
            <a:avLst/>
          </a:prstGeom>
          <a:solidFill>
            <a:srgbClr val="002E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8B6B0DF4-8D33-4DD8-A1FE-B3E954E0394F}"/>
              </a:ext>
            </a:extLst>
          </p:cNvPr>
          <p:cNvSpPr>
            <a:spLocks noGrp="1"/>
          </p:cNvSpPr>
          <p:nvPr>
            <p:ph type="title"/>
          </p:nvPr>
        </p:nvSpPr>
        <p:spPr>
          <a:xfrm>
            <a:off x="838200" y="4539940"/>
            <a:ext cx="10515600" cy="1160039"/>
          </a:xfrm>
        </p:spPr>
        <p:txBody>
          <a:bodyPr/>
          <a:lstStyle/>
          <a:p>
            <a:r>
              <a:rPr lang="en-US"/>
              <a:t>Click to edit Master title style</a:t>
            </a:r>
          </a:p>
        </p:txBody>
      </p:sp>
      <p:pic>
        <p:nvPicPr>
          <p:cNvPr id="5" name="Picture 4" descr="U.S. Small Business Administration (SBA) logo.">
            <a:extLst>
              <a:ext uri="{FF2B5EF4-FFF2-40B4-BE49-F238E27FC236}">
                <a16:creationId xmlns:a16="http://schemas.microsoft.com/office/drawing/2014/main" id="{4AC9F962-2A99-458C-ACB0-17459A57BDDE}"/>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419312" y="1606513"/>
            <a:ext cx="3353375" cy="3644973"/>
          </a:xfrm>
          <a:prstGeom prst="rect">
            <a:avLst/>
          </a:prstGeom>
        </p:spPr>
      </p:pic>
    </p:spTree>
    <p:extLst>
      <p:ext uri="{BB962C8B-B14F-4D97-AF65-F5344CB8AC3E}">
        <p14:creationId xmlns:p14="http://schemas.microsoft.com/office/powerpoint/2010/main" val="28912475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1_Title Slide (2 lines) - Screen Onl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5B8858A-EDE6-40BD-9EB5-21E4470ECB35}"/>
              </a:ext>
            </a:extLst>
          </p:cNvPr>
          <p:cNvSpPr/>
          <p:nvPr userDrawn="1"/>
        </p:nvSpPr>
        <p:spPr>
          <a:xfrm>
            <a:off x="0" y="0"/>
            <a:ext cx="12192000" cy="6858000"/>
          </a:xfrm>
          <a:prstGeom prst="rect">
            <a:avLst/>
          </a:prstGeom>
          <a:solidFill>
            <a:srgbClr val="007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Title 1">
            <a:extLst>
              <a:ext uri="{FF2B5EF4-FFF2-40B4-BE49-F238E27FC236}">
                <a16:creationId xmlns:a16="http://schemas.microsoft.com/office/drawing/2014/main" id="{69BB24EA-F954-4007-8437-F199915416AD}"/>
              </a:ext>
            </a:extLst>
          </p:cNvPr>
          <p:cNvSpPr>
            <a:spLocks noGrp="1"/>
          </p:cNvSpPr>
          <p:nvPr>
            <p:ph type="ctrTitle" hasCustomPrompt="1"/>
          </p:nvPr>
        </p:nvSpPr>
        <p:spPr>
          <a:xfrm>
            <a:off x="2667000" y="2235200"/>
            <a:ext cx="6858000" cy="2387600"/>
          </a:xfrm>
          <a:prstGeom prst="rect">
            <a:avLst/>
          </a:prstGeom>
        </p:spPr>
        <p:txBody>
          <a:bodyPr anchor="ctr"/>
          <a:lstStyle>
            <a:lvl1pPr algn="ctr">
              <a:lnSpc>
                <a:spcPts val="4500"/>
              </a:lnSpc>
              <a:defRPr sz="4500">
                <a:solidFill>
                  <a:schemeClr val="bg1"/>
                </a:solidFill>
              </a:defRPr>
            </a:lvl1pPr>
          </a:lstStyle>
          <a:p>
            <a:r>
              <a:rPr lang="en-US"/>
              <a:t>Click to edit Master </a:t>
            </a:r>
            <a:br>
              <a:rPr lang="en-US"/>
            </a:br>
            <a:r>
              <a:rPr lang="en-US"/>
              <a:t>chapter style</a:t>
            </a:r>
          </a:p>
        </p:txBody>
      </p:sp>
      <p:pic>
        <p:nvPicPr>
          <p:cNvPr id="4" name="Picture 3" descr="U.S. Small Business Administration (SBA) logo.">
            <a:extLst>
              <a:ext uri="{FF2B5EF4-FFF2-40B4-BE49-F238E27FC236}">
                <a16:creationId xmlns:a16="http://schemas.microsoft.com/office/drawing/2014/main" id="{0E7F0366-694B-4F1B-A246-5511FB223782}"/>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896593" y="566675"/>
            <a:ext cx="2409324" cy="661760"/>
          </a:xfrm>
          <a:prstGeom prst="rect">
            <a:avLst/>
          </a:prstGeom>
        </p:spPr>
      </p:pic>
    </p:spTree>
    <p:extLst>
      <p:ext uri="{BB962C8B-B14F-4D97-AF65-F5344CB8AC3E}">
        <p14:creationId xmlns:p14="http://schemas.microsoft.com/office/powerpoint/2010/main" val="10994477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Standard">
    <p:spTree>
      <p:nvGrpSpPr>
        <p:cNvPr id="1" name=""/>
        <p:cNvGrpSpPr/>
        <p:nvPr/>
      </p:nvGrpSpPr>
      <p:grpSpPr>
        <a:xfrm>
          <a:off x="0" y="0"/>
          <a:ext cx="0" cy="0"/>
          <a:chOff x="0" y="0"/>
          <a:chExt cx="0" cy="0"/>
        </a:xfrm>
      </p:grpSpPr>
      <p:sp>
        <p:nvSpPr>
          <p:cNvPr id="2" name="Title 1"/>
          <p:cNvSpPr>
            <a:spLocks noGrp="1"/>
          </p:cNvSpPr>
          <p:nvPr>
            <p:ph type="title"/>
          </p:nvPr>
        </p:nvSpPr>
        <p:spPr>
          <a:xfrm>
            <a:off x="838200" y="530650"/>
            <a:ext cx="10515600" cy="598904"/>
          </a:xfr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4"/>
          <p:cNvSpPr>
            <a:spLocks noGrp="1"/>
          </p:cNvSpPr>
          <p:nvPr>
            <p:ph type="dt" sz="half" idx="10"/>
          </p:nvPr>
        </p:nvSpPr>
        <p:spPr>
          <a:xfrm>
            <a:off x="521226" y="6194300"/>
            <a:ext cx="2394420" cy="365125"/>
          </a:xfrm>
        </p:spPr>
        <p:txBody>
          <a:bodyPr/>
          <a:lstStyle/>
          <a:p>
            <a:fld id="{5C63769D-CC2F-864E-9501-A077951EC7AD}" type="datetime4">
              <a:rPr lang="en-US" smtClean="0"/>
              <a:t>April 26, 2024</a:t>
            </a:fld>
            <a:endParaRPr lang="en-US"/>
          </a:p>
        </p:txBody>
      </p:sp>
      <p:sp>
        <p:nvSpPr>
          <p:cNvPr id="9" name="Footer Placeholder 5"/>
          <p:cNvSpPr>
            <a:spLocks noGrp="1"/>
          </p:cNvSpPr>
          <p:nvPr>
            <p:ph type="ftr" sz="quarter" idx="11"/>
          </p:nvPr>
        </p:nvSpPr>
        <p:spPr>
          <a:xfrm>
            <a:off x="4038600" y="6194300"/>
            <a:ext cx="4114800" cy="365125"/>
          </a:xfrm>
        </p:spPr>
        <p:txBody>
          <a:bodyPr/>
          <a:lstStyle/>
          <a:p>
            <a:endParaRPr lang="en-US"/>
          </a:p>
        </p:txBody>
      </p:sp>
      <p:sp>
        <p:nvSpPr>
          <p:cNvPr id="10" name="Slide Number Placeholder 6"/>
          <p:cNvSpPr>
            <a:spLocks noGrp="1"/>
          </p:cNvSpPr>
          <p:nvPr>
            <p:ph type="sldNum" sz="quarter" idx="12"/>
          </p:nvPr>
        </p:nvSpPr>
        <p:spPr>
          <a:xfrm>
            <a:off x="9062013" y="6194300"/>
            <a:ext cx="2743200" cy="365125"/>
          </a:xfrm>
        </p:spPr>
        <p:txBody>
          <a:bodyPr/>
          <a:lstStyle/>
          <a:p>
            <a:fld id="{B1AB44B9-F1EC-4F4B-88D4-413245C9CD3E}" type="slidenum">
              <a:rPr lang="en-US" smtClean="0"/>
              <a:t>‹#›</a:t>
            </a:fld>
            <a:endParaRPr lang="en-US"/>
          </a:p>
        </p:txBody>
      </p:sp>
    </p:spTree>
    <p:extLst>
      <p:ext uri="{BB962C8B-B14F-4D97-AF65-F5344CB8AC3E}">
        <p14:creationId xmlns:p14="http://schemas.microsoft.com/office/powerpoint/2010/main" val="3727381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 column - white">
    <p:spTree>
      <p:nvGrpSpPr>
        <p:cNvPr id="1" name=""/>
        <p:cNvGrpSpPr/>
        <p:nvPr/>
      </p:nvGrpSpPr>
      <p:grpSpPr>
        <a:xfrm>
          <a:off x="0" y="0"/>
          <a:ext cx="0" cy="0"/>
          <a:chOff x="0" y="0"/>
          <a:chExt cx="0" cy="0"/>
        </a:xfrm>
      </p:grpSpPr>
      <p:sp>
        <p:nvSpPr>
          <p:cNvPr id="7" name="Content Placeholder 6"/>
          <p:cNvSpPr>
            <a:spLocks noGrp="1"/>
          </p:cNvSpPr>
          <p:nvPr>
            <p:ph sz="quarter" idx="10"/>
          </p:nvPr>
        </p:nvSpPr>
        <p:spPr>
          <a:xfrm>
            <a:off x="477616" y="1046534"/>
            <a:ext cx="11236267" cy="537070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2">
            <a:extLst>
              <a:ext uri="{FF2B5EF4-FFF2-40B4-BE49-F238E27FC236}">
                <a16:creationId xmlns:a16="http://schemas.microsoft.com/office/drawing/2014/main" id="{90EBDC47-9A32-FA0B-49AB-05245CE0D2BA}"/>
              </a:ext>
            </a:extLst>
          </p:cNvPr>
          <p:cNvSpPr>
            <a:spLocks noGrp="1"/>
          </p:cNvSpPr>
          <p:nvPr>
            <p:ph type="title"/>
          </p:nvPr>
        </p:nvSpPr>
        <p:spPr/>
        <p:txBody>
          <a:bodyPr/>
          <a:lstStyle/>
          <a:p>
            <a:r>
              <a:rPr lang="en-US"/>
              <a:t>Click to edit Master title style</a:t>
            </a:r>
          </a:p>
        </p:txBody>
      </p:sp>
      <p:sp>
        <p:nvSpPr>
          <p:cNvPr id="4" name="Slide Number Placeholder 3">
            <a:extLst>
              <a:ext uri="{FF2B5EF4-FFF2-40B4-BE49-F238E27FC236}">
                <a16:creationId xmlns:a16="http://schemas.microsoft.com/office/drawing/2014/main" id="{B3D2A472-31EA-1BB8-E230-5318B9313B83}"/>
              </a:ext>
            </a:extLst>
          </p:cNvPr>
          <p:cNvSpPr>
            <a:spLocks noGrp="1"/>
          </p:cNvSpPr>
          <p:nvPr>
            <p:ph type="sldNum" sz="quarter" idx="4"/>
          </p:nvPr>
        </p:nvSpPr>
        <p:spPr>
          <a:xfrm>
            <a:off x="9370484" y="6528326"/>
            <a:ext cx="2743200" cy="365125"/>
          </a:xfrm>
          <a:prstGeom prst="rect">
            <a:avLst/>
          </a:prstGeom>
        </p:spPr>
        <p:txBody>
          <a:bodyPr vert="horz" lIns="91440" tIns="45720" rIns="91440" bIns="45720" rtlCol="0" anchor="ctr"/>
          <a:lstStyle>
            <a:lvl1pPr algn="r">
              <a:defRPr sz="1200">
                <a:solidFill>
                  <a:schemeClr val="bg1"/>
                </a:solidFill>
              </a:defRPr>
            </a:lvl1pPr>
          </a:lstStyle>
          <a:p>
            <a:fld id="{56F77BE4-587B-4950-85D3-118597CFE039}" type="slidenum">
              <a:rPr lang="en-US" smtClean="0"/>
              <a:pPr/>
              <a:t>‹#›</a:t>
            </a:fld>
            <a:endParaRPr lang="en-US"/>
          </a:p>
        </p:txBody>
      </p:sp>
    </p:spTree>
    <p:extLst>
      <p:ext uri="{BB962C8B-B14F-4D97-AF65-F5344CB8AC3E}">
        <p14:creationId xmlns:p14="http://schemas.microsoft.com/office/powerpoint/2010/main" val="37269223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1 line) - Screen Only">
    <p:bg>
      <p:bgPr>
        <a:solidFill>
          <a:srgbClr val="003E7F"/>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1524000" y="1360614"/>
            <a:ext cx="9144000" cy="2387600"/>
          </a:xfrm>
        </p:spPr>
        <p:txBody>
          <a:bodyPr anchor="b">
            <a:normAutofit/>
          </a:bodyPr>
          <a:lstStyle>
            <a:lvl1pPr algn="ctr">
              <a:lnSpc>
                <a:spcPct val="75000"/>
              </a:lnSpc>
              <a:defRPr sz="8000" spc="-300">
                <a:solidFill>
                  <a:srgbClr val="003F80"/>
                </a:solidFill>
              </a:defRPr>
            </a:lvl1pPr>
          </a:lstStyle>
          <a:p>
            <a:r>
              <a:rPr lang="en-US" dirty="0"/>
              <a:t>Click to edit Master title style (1 line)</a:t>
            </a:r>
          </a:p>
        </p:txBody>
      </p:sp>
      <p:sp>
        <p:nvSpPr>
          <p:cNvPr id="3" name="Subtitle 2"/>
          <p:cNvSpPr>
            <a:spLocks noGrp="1"/>
          </p:cNvSpPr>
          <p:nvPr>
            <p:ph type="subTitle" idx="1"/>
          </p:nvPr>
        </p:nvSpPr>
        <p:spPr>
          <a:xfrm>
            <a:off x="1524000" y="6194612"/>
            <a:ext cx="9144000" cy="455570"/>
          </a:xfrm>
        </p:spPr>
        <p:txBody>
          <a:bodyPr>
            <a:normAutofit/>
          </a:bodyPr>
          <a:lstStyle>
            <a:lvl1pPr marL="0" indent="0" algn="ctr">
              <a:buNone/>
              <a:defRPr sz="1800">
                <a:solidFill>
                  <a:srgbClr val="003F8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92048" y="683994"/>
            <a:ext cx="2407901" cy="660143"/>
          </a:xfrm>
          <a:prstGeom prst="rect">
            <a:avLst/>
          </a:prstGeom>
        </p:spPr>
      </p:pic>
      <p:sp>
        <p:nvSpPr>
          <p:cNvPr id="9" name="Text Placeholder 7"/>
          <p:cNvSpPr>
            <a:spLocks noGrp="1"/>
          </p:cNvSpPr>
          <p:nvPr>
            <p:ph type="body" sz="quarter" idx="10" hasCustomPrompt="1"/>
          </p:nvPr>
        </p:nvSpPr>
        <p:spPr>
          <a:xfrm>
            <a:off x="1524000" y="3748088"/>
            <a:ext cx="9144000" cy="1646237"/>
          </a:xfrm>
        </p:spPr>
        <p:txBody>
          <a:bodyPr>
            <a:noAutofit/>
          </a:bodyPr>
          <a:lstStyle>
            <a:lvl1pPr marL="0" indent="0" algn="ctr">
              <a:buNone/>
              <a:defRPr sz="3200" b="1">
                <a:solidFill>
                  <a:schemeClr val="bg1">
                    <a:lumMod val="65000"/>
                  </a:schemeClr>
                </a:solidFill>
              </a:defRPr>
            </a:lvl1pPr>
            <a:lvl2pPr marL="457200" indent="0" algn="ctr">
              <a:buNone/>
              <a:defRPr sz="3200" b="1">
                <a:solidFill>
                  <a:srgbClr val="898989"/>
                </a:solidFill>
              </a:defRPr>
            </a:lvl2pPr>
            <a:lvl3pPr marL="914400" indent="0" algn="ctr">
              <a:buNone/>
              <a:defRPr sz="3200" b="1">
                <a:solidFill>
                  <a:srgbClr val="898989"/>
                </a:solidFill>
              </a:defRPr>
            </a:lvl3pPr>
            <a:lvl4pPr marL="1371600" indent="0" algn="ctr">
              <a:buNone/>
              <a:defRPr sz="3200" b="1">
                <a:solidFill>
                  <a:srgbClr val="898989"/>
                </a:solidFill>
              </a:defRPr>
            </a:lvl4pPr>
            <a:lvl5pPr marL="1828800" indent="0" algn="ctr">
              <a:buNone/>
              <a:defRPr sz="3200" b="1">
                <a:solidFill>
                  <a:srgbClr val="898989"/>
                </a:solidFill>
              </a:defRPr>
            </a:lvl5pPr>
          </a:lstStyle>
          <a:p>
            <a:pPr lvl="0"/>
            <a:r>
              <a:rPr lang="en-US" dirty="0"/>
              <a:t>Click to edit Master subtitle styles</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003E7F"/>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1524000" y="1939655"/>
            <a:ext cx="9144000" cy="2387600"/>
          </a:xfrm>
        </p:spPr>
        <p:txBody>
          <a:bodyPr anchor="b">
            <a:normAutofit/>
          </a:bodyPr>
          <a:lstStyle>
            <a:lvl1pPr algn="ctr">
              <a:lnSpc>
                <a:spcPct val="75000"/>
              </a:lnSpc>
              <a:defRPr sz="8000" spc="-300">
                <a:solidFill>
                  <a:srgbClr val="003F80"/>
                </a:solidFill>
              </a:defRPr>
            </a:lvl1pPr>
          </a:lstStyle>
          <a:p>
            <a:r>
              <a:rPr lang="en-US" dirty="0"/>
              <a:t>Click to edit Master title style (2 lines)</a:t>
            </a:r>
          </a:p>
        </p:txBody>
      </p:sp>
      <p:sp>
        <p:nvSpPr>
          <p:cNvPr id="3" name="Subtitle 2"/>
          <p:cNvSpPr>
            <a:spLocks noGrp="1"/>
          </p:cNvSpPr>
          <p:nvPr>
            <p:ph type="subTitle" idx="1"/>
          </p:nvPr>
        </p:nvSpPr>
        <p:spPr>
          <a:xfrm>
            <a:off x="1524000" y="6194612"/>
            <a:ext cx="9144000" cy="455570"/>
          </a:xfrm>
        </p:spPr>
        <p:txBody>
          <a:bodyPr>
            <a:normAutofit/>
          </a:bodyPr>
          <a:lstStyle>
            <a:lvl1pPr marL="0" indent="0" algn="ctr">
              <a:buNone/>
              <a:defRPr sz="1800">
                <a:solidFill>
                  <a:srgbClr val="003F8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9" name="Text Placeholder 7"/>
          <p:cNvSpPr>
            <a:spLocks noGrp="1"/>
          </p:cNvSpPr>
          <p:nvPr>
            <p:ph type="body" sz="quarter" idx="10" hasCustomPrompt="1"/>
          </p:nvPr>
        </p:nvSpPr>
        <p:spPr>
          <a:xfrm>
            <a:off x="1524000" y="4327255"/>
            <a:ext cx="9144000" cy="1646237"/>
          </a:xfrm>
        </p:spPr>
        <p:txBody>
          <a:bodyPr>
            <a:noAutofit/>
          </a:bodyPr>
          <a:lstStyle>
            <a:lvl1pPr marL="0" indent="0" algn="ctr">
              <a:buNone/>
              <a:defRPr sz="3200" b="1">
                <a:solidFill>
                  <a:schemeClr val="bg1">
                    <a:lumMod val="65000"/>
                  </a:schemeClr>
                </a:solidFill>
              </a:defRPr>
            </a:lvl1pPr>
            <a:lvl2pPr marL="457200" indent="0" algn="ctr">
              <a:buNone/>
              <a:defRPr sz="3200" b="1">
                <a:solidFill>
                  <a:srgbClr val="898989"/>
                </a:solidFill>
              </a:defRPr>
            </a:lvl2pPr>
            <a:lvl3pPr marL="914400" indent="0" algn="ctr">
              <a:buNone/>
              <a:defRPr sz="3200" b="1">
                <a:solidFill>
                  <a:srgbClr val="898989"/>
                </a:solidFill>
              </a:defRPr>
            </a:lvl3pPr>
            <a:lvl4pPr marL="1371600" indent="0" algn="ctr">
              <a:buNone/>
              <a:defRPr sz="3200" b="1">
                <a:solidFill>
                  <a:srgbClr val="898989"/>
                </a:solidFill>
              </a:defRPr>
            </a:lvl4pPr>
            <a:lvl5pPr marL="1828800" indent="0" algn="ctr">
              <a:buNone/>
              <a:defRPr sz="3200" b="1">
                <a:solidFill>
                  <a:srgbClr val="898989"/>
                </a:solidFill>
              </a:defRPr>
            </a:lvl5pPr>
          </a:lstStyle>
          <a:p>
            <a:pPr lvl="0"/>
            <a:r>
              <a:rPr lang="en-US" dirty="0"/>
              <a:t>Click to edit Master subtitle styles</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92048" y="683994"/>
            <a:ext cx="2407901" cy="660143"/>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Chapter Slide">
    <p:bg>
      <p:bgPr>
        <a:solidFill>
          <a:srgbClr val="003E7F"/>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1524000" y="1122363"/>
            <a:ext cx="9144000" cy="2387600"/>
          </a:xfrm>
        </p:spPr>
        <p:txBody>
          <a:bodyPr anchor="b"/>
          <a:lstStyle>
            <a:lvl1pPr algn="ctr">
              <a:lnSpc>
                <a:spcPts val="6000"/>
              </a:lnSpc>
              <a:defRPr sz="6000">
                <a:solidFill>
                  <a:srgbClr val="007EB4"/>
                </a:solidFill>
              </a:defRPr>
            </a:lvl1pPr>
          </a:lstStyle>
          <a:p>
            <a:r>
              <a:rPr lang="en-US" dirty="0"/>
              <a:t>Click to edit Master </a:t>
            </a:r>
            <a:br>
              <a:rPr lang="en-US" dirty="0"/>
            </a:br>
            <a:r>
              <a:rPr lang="en-US" dirty="0"/>
              <a:t>chapter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b="1">
                <a:solidFill>
                  <a:srgbClr val="898989"/>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Chapter Slide Alt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466126" y="1268765"/>
            <a:ext cx="9259747" cy="2237228"/>
          </a:xfrm>
        </p:spPr>
        <p:txBody>
          <a:bodyPr anchor="b"/>
          <a:lstStyle>
            <a:lvl1pPr>
              <a:lnSpc>
                <a:spcPts val="6000"/>
              </a:lnSpc>
              <a:defRPr sz="6000"/>
            </a:lvl1pPr>
          </a:lstStyle>
          <a:p>
            <a:r>
              <a:rPr lang="en-US" dirty="0"/>
              <a:t>Click to edit Master </a:t>
            </a:r>
            <a:br>
              <a:rPr lang="en-US" dirty="0"/>
            </a:br>
            <a:r>
              <a:rPr lang="en-US" dirty="0"/>
              <a:t>chapter style</a:t>
            </a:r>
          </a:p>
        </p:txBody>
      </p:sp>
      <p:sp>
        <p:nvSpPr>
          <p:cNvPr id="3" name="Text Placeholder 2"/>
          <p:cNvSpPr>
            <a:spLocks noGrp="1"/>
          </p:cNvSpPr>
          <p:nvPr>
            <p:ph type="body" idx="1" hasCustomPrompt="1"/>
          </p:nvPr>
        </p:nvSpPr>
        <p:spPr>
          <a:xfrm>
            <a:off x="1471005" y="3613572"/>
            <a:ext cx="9259747" cy="1500187"/>
          </a:xfrm>
        </p:spPr>
        <p:txBody>
          <a:bodyPr/>
          <a:lstStyle>
            <a:lvl1pPr marL="0" indent="0" algn="ctr">
              <a:buNone/>
              <a:defRPr sz="2400" b="1">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subtitle style</a:t>
            </a:r>
          </a:p>
        </p:txBody>
      </p:sp>
      <p:sp>
        <p:nvSpPr>
          <p:cNvPr id="4" name="Date Placeholder 3"/>
          <p:cNvSpPr>
            <a:spLocks noGrp="1"/>
          </p:cNvSpPr>
          <p:nvPr>
            <p:ph type="dt" sz="half" idx="10"/>
          </p:nvPr>
        </p:nvSpPr>
        <p:spPr/>
        <p:txBody>
          <a:bodyPr/>
          <a:lstStyle/>
          <a:p>
            <a:fld id="{32719964-A6A4-B040-94EE-59D007E5DCB1}" type="datetime4">
              <a:rPr lang="en-US" smtClean="0"/>
              <a:t>April 26, 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AB44B9-F1EC-4F4B-88D4-413245C9CD3E}" type="slidenum">
              <a:rPr lang="en-US" smtClean="0"/>
              <a:t>‹#›</a:t>
            </a:fld>
            <a:endParaRPr lang="en-US"/>
          </a:p>
        </p:txBody>
      </p:sp>
    </p:spTree>
    <p:extLst>
      <p:ext uri="{BB962C8B-B14F-4D97-AF65-F5344CB8AC3E}">
        <p14:creationId xmlns:p14="http://schemas.microsoft.com/office/powerpoint/2010/main" val="6478645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 with Subtitle">
    <p:spTree>
      <p:nvGrpSpPr>
        <p:cNvPr id="1" name=""/>
        <p:cNvGrpSpPr/>
        <p:nvPr/>
      </p:nvGrpSpPr>
      <p:grpSpPr>
        <a:xfrm>
          <a:off x="0" y="0"/>
          <a:ext cx="0" cy="0"/>
          <a:chOff x="0" y="0"/>
          <a:chExt cx="0" cy="0"/>
        </a:xfrm>
      </p:grpSpPr>
      <p:sp>
        <p:nvSpPr>
          <p:cNvPr id="2" name="Title 1"/>
          <p:cNvSpPr>
            <a:spLocks noGrp="1"/>
          </p:cNvSpPr>
          <p:nvPr>
            <p:ph type="title"/>
          </p:nvPr>
        </p:nvSpPr>
        <p:spPr>
          <a:xfrm>
            <a:off x="838200" y="530650"/>
            <a:ext cx="10515600" cy="598904"/>
          </a:xfrm>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4"/>
          <p:cNvSpPr>
            <a:spLocks noGrp="1"/>
          </p:cNvSpPr>
          <p:nvPr>
            <p:ph type="dt" sz="half" idx="10"/>
          </p:nvPr>
        </p:nvSpPr>
        <p:spPr>
          <a:xfrm>
            <a:off x="521226" y="6194300"/>
            <a:ext cx="2394420" cy="365125"/>
          </a:xfrm>
        </p:spPr>
        <p:txBody>
          <a:bodyPr/>
          <a:lstStyle/>
          <a:p>
            <a:fld id="{5C63769D-CC2F-864E-9501-A077951EC7AD}" type="datetime4">
              <a:rPr lang="en-US" smtClean="0"/>
              <a:t>April 26, 2024</a:t>
            </a:fld>
            <a:endParaRPr lang="en-US"/>
          </a:p>
        </p:txBody>
      </p:sp>
      <p:sp>
        <p:nvSpPr>
          <p:cNvPr id="9" name="Footer Placeholder 5"/>
          <p:cNvSpPr>
            <a:spLocks noGrp="1"/>
          </p:cNvSpPr>
          <p:nvPr>
            <p:ph type="ftr" sz="quarter" idx="11"/>
          </p:nvPr>
        </p:nvSpPr>
        <p:spPr>
          <a:xfrm>
            <a:off x="4038600" y="6194300"/>
            <a:ext cx="4114800" cy="365125"/>
          </a:xfrm>
        </p:spPr>
        <p:txBody>
          <a:bodyPr/>
          <a:lstStyle/>
          <a:p>
            <a:endParaRPr lang="en-US"/>
          </a:p>
        </p:txBody>
      </p:sp>
      <p:sp>
        <p:nvSpPr>
          <p:cNvPr id="10" name="Slide Number Placeholder 6"/>
          <p:cNvSpPr>
            <a:spLocks noGrp="1"/>
          </p:cNvSpPr>
          <p:nvPr>
            <p:ph type="sldNum" sz="quarter" idx="12"/>
          </p:nvPr>
        </p:nvSpPr>
        <p:spPr>
          <a:xfrm>
            <a:off x="9062013" y="6194300"/>
            <a:ext cx="2743200" cy="365125"/>
          </a:xfrm>
        </p:spPr>
        <p:txBody>
          <a:bodyPr/>
          <a:lstStyle/>
          <a:p>
            <a:fld id="{B1AB44B9-F1EC-4F4B-88D4-413245C9CD3E}" type="slidenum">
              <a:rPr lang="en-US" smtClean="0"/>
              <a:t>‹#›</a:t>
            </a:fld>
            <a:endParaRPr lang="en-US"/>
          </a:p>
        </p:txBody>
      </p:sp>
      <p:sp>
        <p:nvSpPr>
          <p:cNvPr id="11" name="Subtitle 2"/>
          <p:cNvSpPr>
            <a:spLocks noGrp="1"/>
          </p:cNvSpPr>
          <p:nvPr>
            <p:ph type="subTitle" idx="13"/>
          </p:nvPr>
        </p:nvSpPr>
        <p:spPr>
          <a:xfrm>
            <a:off x="838200" y="1129554"/>
            <a:ext cx="10515600" cy="696071"/>
          </a:xfrm>
        </p:spPr>
        <p:txBody>
          <a:bodyPr>
            <a:normAutofit/>
          </a:bodyPr>
          <a:lstStyle>
            <a:lvl1pPr marL="0" indent="0" algn="ctr">
              <a:buNone/>
              <a:defRPr sz="2100" b="1">
                <a:solidFill>
                  <a:srgbClr val="898989"/>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9470932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7773E27-9D36-B645-8BBE-7A2B9B52A935}" type="datetime4">
              <a:rPr lang="en-US" smtClean="0"/>
              <a:t>April 26, 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AB44B9-F1EC-4F4B-88D4-413245C9CD3E}" type="slidenum">
              <a:rPr lang="en-US" smtClean="0"/>
              <a:t>‹#›</a:t>
            </a:fld>
            <a:endParaRPr lang="en-US"/>
          </a:p>
        </p:txBody>
      </p:sp>
    </p:spTree>
    <p:extLst>
      <p:ext uri="{BB962C8B-B14F-4D97-AF65-F5344CB8AC3E}">
        <p14:creationId xmlns:p14="http://schemas.microsoft.com/office/powerpoint/2010/main" val="9174687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528918"/>
            <a:ext cx="10515600" cy="1161770"/>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586908"/>
          </a:xfrm>
        </p:spPr>
        <p:txBody>
          <a:bodyPr anchor="b">
            <a:normAutofit/>
          </a:bodyPr>
          <a:lstStyle>
            <a:lvl1pPr marL="0" indent="0">
              <a:buNone/>
              <a:defRPr sz="2800" b="1">
                <a:solidFill>
                  <a:srgbClr val="898989"/>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586908"/>
          </a:xfrm>
        </p:spPr>
        <p:txBody>
          <a:bodyPr anchor="b">
            <a:normAutofit/>
          </a:bodyPr>
          <a:lstStyle>
            <a:lvl1pPr marL="0" indent="0">
              <a:buNone/>
              <a:defRPr sz="2800" b="1">
                <a:solidFill>
                  <a:srgbClr val="898989"/>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2B1F02B-F0FB-0A4F-BFD9-D3256C53A202}" type="datetime4">
              <a:rPr lang="en-US" smtClean="0"/>
              <a:t>April 26, 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1AB44B9-F1EC-4F4B-88D4-413245C9CD3E}" type="slidenum">
              <a:rPr lang="en-US" smtClean="0"/>
              <a:t>‹#›</a:t>
            </a:fld>
            <a:endParaRPr lang="en-US"/>
          </a:p>
        </p:txBody>
      </p:sp>
    </p:spTree>
    <p:extLst>
      <p:ext uri="{BB962C8B-B14F-4D97-AF65-F5344CB8AC3E}">
        <p14:creationId xmlns:p14="http://schemas.microsoft.com/office/powerpoint/2010/main" val="9653344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8B6C03B-1ECF-324C-BC62-0687230E677D}" type="datetime4">
              <a:rPr lang="en-US" smtClean="0"/>
              <a:t>April 26, 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1AB44B9-F1EC-4F4B-88D4-413245C9CD3E}" type="slidenum">
              <a:rPr lang="en-US" smtClean="0"/>
              <a:t>‹#›</a:t>
            </a:fld>
            <a:endParaRPr lang="en-US"/>
          </a:p>
        </p:txBody>
      </p:sp>
    </p:spTree>
    <p:extLst>
      <p:ext uri="{BB962C8B-B14F-4D97-AF65-F5344CB8AC3E}">
        <p14:creationId xmlns:p14="http://schemas.microsoft.com/office/powerpoint/2010/main" val="1372489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8"/>
          <a:srcRect t="-18262"/>
          <a:stretch/>
        </p:blipFill>
        <p:spPr>
          <a:xfrm>
            <a:off x="152400" y="6194300"/>
            <a:ext cx="11887200" cy="527175"/>
          </a:xfrm>
          <a:prstGeom prst="rect">
            <a:avLst/>
          </a:prstGeom>
        </p:spPr>
      </p:pic>
      <p:sp>
        <p:nvSpPr>
          <p:cNvPr id="6" name="Slide Number Placeholder 5"/>
          <p:cNvSpPr>
            <a:spLocks noGrp="1"/>
          </p:cNvSpPr>
          <p:nvPr>
            <p:ph type="sldNum" sz="quarter" idx="4"/>
          </p:nvPr>
        </p:nvSpPr>
        <p:spPr>
          <a:xfrm>
            <a:off x="9062013" y="6194300"/>
            <a:ext cx="2743200" cy="365125"/>
          </a:xfrm>
          <a:prstGeom prst="rect">
            <a:avLst/>
          </a:prstGeom>
        </p:spPr>
        <p:txBody>
          <a:bodyPr vert="horz" lIns="91440" tIns="45720" rIns="91440" bIns="45720" rtlCol="0" anchor="ctr"/>
          <a:lstStyle>
            <a:lvl1pPr algn="r">
              <a:defRPr sz="1200">
                <a:solidFill>
                  <a:schemeClr val="tx1">
                    <a:tint val="75000"/>
                  </a:schemeClr>
                </a:solidFill>
                <a:latin typeface="Source Sans Pro" charset="0"/>
                <a:ea typeface="Source Sans Pro" charset="0"/>
                <a:cs typeface="Source Sans Pro" charset="0"/>
              </a:defRPr>
            </a:lvl1pPr>
          </a:lstStyle>
          <a:p>
            <a:fld id="{B1AB44B9-F1EC-4F4B-88D4-413245C9CD3E}" type="slidenum">
              <a:rPr lang="en-US" smtClean="0"/>
              <a:pPr/>
              <a:t>‹#›</a:t>
            </a:fld>
            <a:endParaRPr lang="en-US" dirty="0"/>
          </a:p>
        </p:txBody>
      </p:sp>
      <p:sp>
        <p:nvSpPr>
          <p:cNvPr id="2" name="Title Placeholder 1"/>
          <p:cNvSpPr>
            <a:spLocks noGrp="1"/>
          </p:cNvSpPr>
          <p:nvPr>
            <p:ph type="title"/>
          </p:nvPr>
        </p:nvSpPr>
        <p:spPr>
          <a:xfrm>
            <a:off x="838200" y="530649"/>
            <a:ext cx="10515600" cy="1160039"/>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2066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4038600" y="619430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Source Sans Pro" charset="0"/>
                <a:ea typeface="Source Sans Pro" charset="0"/>
                <a:cs typeface="Source Sans Pro" charset="0"/>
              </a:defRPr>
            </a:lvl1pPr>
          </a:lstStyle>
          <a:p>
            <a:endParaRPr lang="en-US" dirty="0"/>
          </a:p>
        </p:txBody>
      </p:sp>
      <p:sp>
        <p:nvSpPr>
          <p:cNvPr id="10" name="Rectangle 9"/>
          <p:cNvSpPr/>
          <p:nvPr/>
        </p:nvSpPr>
        <p:spPr>
          <a:xfrm>
            <a:off x="0" y="6135624"/>
            <a:ext cx="605928" cy="7223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p:cNvGrpSpPr/>
          <p:nvPr/>
        </p:nvGrpSpPr>
        <p:grpSpPr>
          <a:xfrm>
            <a:off x="147204" y="119502"/>
            <a:ext cx="11892396" cy="329742"/>
            <a:chOff x="147204" y="119502"/>
            <a:chExt cx="11892396" cy="329742"/>
          </a:xfrm>
        </p:grpSpPr>
        <p:sp>
          <p:nvSpPr>
            <p:cNvPr id="11" name="Rectangle 10"/>
            <p:cNvSpPr/>
            <p:nvPr userDrawn="1"/>
          </p:nvSpPr>
          <p:spPr>
            <a:xfrm>
              <a:off x="11913204" y="119502"/>
              <a:ext cx="126396" cy="329742"/>
            </a:xfrm>
            <a:prstGeom prst="rect">
              <a:avLst/>
            </a:prstGeom>
            <a:solidFill>
              <a:srgbClr val="003F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2" name="Rectangle 11"/>
            <p:cNvSpPr/>
            <p:nvPr userDrawn="1"/>
          </p:nvSpPr>
          <p:spPr>
            <a:xfrm rot="5400000">
              <a:off x="5967006" y="-5700300"/>
              <a:ext cx="126396" cy="11766000"/>
            </a:xfrm>
            <a:prstGeom prst="rect">
              <a:avLst/>
            </a:prstGeom>
            <a:solidFill>
              <a:srgbClr val="003F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3" name="Rectangle 12"/>
            <p:cNvSpPr/>
            <p:nvPr userDrawn="1"/>
          </p:nvSpPr>
          <p:spPr>
            <a:xfrm>
              <a:off x="147204" y="119502"/>
              <a:ext cx="126396" cy="329742"/>
            </a:xfrm>
            <a:prstGeom prst="rect">
              <a:avLst/>
            </a:prstGeom>
            <a:solidFill>
              <a:srgbClr val="003F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grpSp>
      <p:sp>
        <p:nvSpPr>
          <p:cNvPr id="15" name="Rectangle 14"/>
          <p:cNvSpPr/>
          <p:nvPr/>
        </p:nvSpPr>
        <p:spPr>
          <a:xfrm>
            <a:off x="11913204" y="6277140"/>
            <a:ext cx="126396" cy="441342"/>
          </a:xfrm>
          <a:custGeom>
            <a:avLst/>
            <a:gdLst>
              <a:gd name="connsiteX0" fmla="*/ 0 w 126396"/>
              <a:gd name="connsiteY0" fmla="*/ 0 h 441341"/>
              <a:gd name="connsiteX1" fmla="*/ 126396 w 126396"/>
              <a:gd name="connsiteY1" fmla="*/ 0 h 441341"/>
              <a:gd name="connsiteX2" fmla="*/ 126396 w 126396"/>
              <a:gd name="connsiteY2" fmla="*/ 441341 h 441341"/>
              <a:gd name="connsiteX3" fmla="*/ 0 w 126396"/>
              <a:gd name="connsiteY3" fmla="*/ 441341 h 441341"/>
              <a:gd name="connsiteX4" fmla="*/ 0 w 126396"/>
              <a:gd name="connsiteY4" fmla="*/ 0 h 441341"/>
              <a:gd name="connsiteX0" fmla="*/ 0 w 126396"/>
              <a:gd name="connsiteY0" fmla="*/ 0 h 441341"/>
              <a:gd name="connsiteX1" fmla="*/ 126396 w 126396"/>
              <a:gd name="connsiteY1" fmla="*/ 0 h 441341"/>
              <a:gd name="connsiteX2" fmla="*/ 126396 w 126396"/>
              <a:gd name="connsiteY2" fmla="*/ 336566 h 441341"/>
              <a:gd name="connsiteX3" fmla="*/ 0 w 126396"/>
              <a:gd name="connsiteY3" fmla="*/ 441341 h 441341"/>
              <a:gd name="connsiteX4" fmla="*/ 0 w 126396"/>
              <a:gd name="connsiteY4" fmla="*/ 0 h 441341"/>
              <a:gd name="connsiteX0" fmla="*/ 0 w 126396"/>
              <a:gd name="connsiteY0" fmla="*/ 0 h 441341"/>
              <a:gd name="connsiteX1" fmla="*/ 126396 w 126396"/>
              <a:gd name="connsiteY1" fmla="*/ 0 h 441341"/>
              <a:gd name="connsiteX2" fmla="*/ 126396 w 126396"/>
              <a:gd name="connsiteY2" fmla="*/ 327041 h 441341"/>
              <a:gd name="connsiteX3" fmla="*/ 0 w 126396"/>
              <a:gd name="connsiteY3" fmla="*/ 441341 h 441341"/>
              <a:gd name="connsiteX4" fmla="*/ 0 w 126396"/>
              <a:gd name="connsiteY4" fmla="*/ 0 h 4413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396" h="441341">
                <a:moveTo>
                  <a:pt x="0" y="0"/>
                </a:moveTo>
                <a:lnTo>
                  <a:pt x="126396" y="0"/>
                </a:lnTo>
                <a:lnTo>
                  <a:pt x="126396" y="327041"/>
                </a:lnTo>
                <a:lnTo>
                  <a:pt x="0" y="441341"/>
                </a:lnTo>
                <a:lnTo>
                  <a:pt x="0" y="0"/>
                </a:lnTo>
                <a:close/>
              </a:path>
            </a:pathLst>
          </a:custGeom>
          <a:solidFill>
            <a:srgbClr val="003F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pic>
        <p:nvPicPr>
          <p:cNvPr id="16" name="Picture 15"/>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149566" y="6448922"/>
            <a:ext cx="350825" cy="272601"/>
          </a:xfrm>
          <a:prstGeom prst="rect">
            <a:avLst/>
          </a:prstGeom>
        </p:spPr>
      </p:pic>
      <p:sp>
        <p:nvSpPr>
          <p:cNvPr id="4" name="Date Placeholder 3"/>
          <p:cNvSpPr>
            <a:spLocks noGrp="1"/>
          </p:cNvSpPr>
          <p:nvPr>
            <p:ph type="dt" sz="half" idx="2"/>
          </p:nvPr>
        </p:nvSpPr>
        <p:spPr>
          <a:xfrm>
            <a:off x="521226" y="6194300"/>
            <a:ext cx="2394420" cy="365125"/>
          </a:xfrm>
          <a:prstGeom prst="rect">
            <a:avLst/>
          </a:prstGeom>
        </p:spPr>
        <p:txBody>
          <a:bodyPr vert="horz" lIns="91440" tIns="45720" rIns="91440" bIns="45720" rtlCol="0" anchor="ctr"/>
          <a:lstStyle>
            <a:lvl1pPr algn="l">
              <a:defRPr sz="1200">
                <a:solidFill>
                  <a:schemeClr val="tx1">
                    <a:tint val="75000"/>
                  </a:schemeClr>
                </a:solidFill>
                <a:latin typeface="Source Sans Pro" charset="0"/>
                <a:ea typeface="Source Sans Pro" charset="0"/>
                <a:cs typeface="Source Sans Pro" charset="0"/>
              </a:defRPr>
            </a:lvl1pPr>
          </a:lstStyle>
          <a:p>
            <a:fld id="{96B854B8-A2FC-3842-9F94-7A6835489AD3}" type="datetime4">
              <a:rPr lang="en-US" smtClean="0"/>
              <a:pPr/>
              <a:t>April 26, 2024</a:t>
            </a:fld>
            <a:endParaRPr lang="en-US" dirty="0"/>
          </a:p>
        </p:txBody>
      </p:sp>
    </p:spTree>
    <p:extLst>
      <p:ext uri="{BB962C8B-B14F-4D97-AF65-F5344CB8AC3E}">
        <p14:creationId xmlns:p14="http://schemas.microsoft.com/office/powerpoint/2010/main" val="145296608"/>
      </p:ext>
    </p:extLst>
  </p:cSld>
  <p:clrMap bg1="lt1" tx1="dk1" bg2="lt2" tx2="dk2" accent1="accent1" accent2="accent2" accent3="accent3" accent4="accent4" accent5="accent5" accent6="accent6" hlink="hlink" folHlink="folHlink"/>
  <p:sldLayoutIdLst>
    <p:sldLayoutId id="2147483663" r:id="rId1"/>
    <p:sldLayoutId id="2147483668" r:id="rId2"/>
    <p:sldLayoutId id="2147483667" r:id="rId3"/>
    <p:sldLayoutId id="2147483665" r:id="rId4"/>
    <p:sldLayoutId id="2147483651" r:id="rId5"/>
    <p:sldLayoutId id="2147483650" r:id="rId6"/>
    <p:sldLayoutId id="2147483652" r:id="rId7"/>
    <p:sldLayoutId id="2147483653" r:id="rId8"/>
    <p:sldLayoutId id="2147483654" r:id="rId9"/>
    <p:sldLayoutId id="2147483655" r:id="rId10"/>
    <p:sldLayoutId id="2147483656" r:id="rId11"/>
    <p:sldLayoutId id="2147483657" r:id="rId12"/>
    <p:sldLayoutId id="2147483669" r:id="rId13"/>
    <p:sldLayoutId id="2147483670" r:id="rId14"/>
    <p:sldLayoutId id="2147483671" r:id="rId15"/>
    <p:sldLayoutId id="2147483672" r:id="rId16"/>
  </p:sldLayoutIdLst>
  <p:hf hdr="0" ftr="0" dt="0"/>
  <p:txStyles>
    <p:titleStyle>
      <a:lvl1pPr algn="ctr" defTabSz="914400" rtl="0" eaLnBrk="1" latinLnBrk="0" hangingPunct="1">
        <a:lnSpc>
          <a:spcPct val="90000"/>
        </a:lnSpc>
        <a:spcBef>
          <a:spcPct val="0"/>
        </a:spcBef>
        <a:buNone/>
        <a:defRPr sz="3600" b="1" i="0" kern="1200" spc="-100" baseline="0">
          <a:solidFill>
            <a:srgbClr val="003F80"/>
          </a:solidFill>
          <a:latin typeface="Source Sans Pro" charset="0"/>
          <a:ea typeface="Source Sans Pro" charset="0"/>
          <a:cs typeface="Source Sans Pro"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Source Sans Pro" charset="0"/>
          <a:ea typeface="Source Sans Pro" charset="0"/>
          <a:cs typeface="Source Sans Pro"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Source Sans Pro" charset="0"/>
          <a:ea typeface="Source Sans Pro" charset="0"/>
          <a:cs typeface="Source Sans Pro"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Source Sans Pro" charset="0"/>
          <a:ea typeface="Source Sans Pro" charset="0"/>
          <a:cs typeface="Source Sans Pro"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Source Sans Pro" charset="0"/>
          <a:ea typeface="Source Sans Pro" charset="0"/>
          <a:cs typeface="Source Sans Pro"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Source Sans Pro" charset="0"/>
          <a:ea typeface="Source Sans Pro" charset="0"/>
          <a:cs typeface="Source Sans Pro"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hyperlink" Target="https://www.energy.gov/scep/state-based-home-energy-efficiency-contractor-training-grants" TargetMode="External"/><Relationship Id="rId2" Type="http://schemas.openxmlformats.org/officeDocument/2006/relationships/hyperlink" Target="https://www.energy.gov/femp/state-energy-offices-and-organizations" TargetMode="External"/><Relationship Id="rId1" Type="http://schemas.openxmlformats.org/officeDocument/2006/relationships/slideLayout" Target="../slideLayouts/slideLayout15.xml"/><Relationship Id="rId4" Type="http://schemas.openxmlformats.org/officeDocument/2006/relationships/hyperlink" Target="https://www.energy.gov/save/rebates"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16.xml"/><Relationship Id="rId6" Type="http://schemas.openxmlformats.org/officeDocument/2006/relationships/image" Target="../media/image19.svg"/><Relationship Id="rId5" Type="http://schemas.openxmlformats.org/officeDocument/2006/relationships/image" Target="../media/image18.png"/><Relationship Id="rId10" Type="http://schemas.openxmlformats.org/officeDocument/2006/relationships/image" Target="../media/image23.svg"/><Relationship Id="rId4" Type="http://schemas.openxmlformats.org/officeDocument/2006/relationships/image" Target="../media/image17.svg"/><Relationship Id="rId9"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hyperlink" Target="https://www.sba.gov/about-sba/sba-locations/sba-district-offices" TargetMode="External"/><Relationship Id="rId2" Type="http://schemas.openxmlformats.org/officeDocument/2006/relationships/hyperlink" Target="https://www.sba.gov/partners/lenders/7a-loan-program/types-7a-loans%23id-sba-express" TargetMode="External"/><Relationship Id="rId1" Type="http://schemas.openxmlformats.org/officeDocument/2006/relationships/slideLayout" Target="../slideLayouts/slideLayout15.xml"/><Relationship Id="rId4" Type="http://schemas.openxmlformats.org/officeDocument/2006/relationships/hyperlink" Target="https://www.sba.gov/local-assistance/resource-partners"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s://www.energy.gov/save" TargetMode="Externa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svg"/><Relationship Id="rId7" Type="http://schemas.openxmlformats.org/officeDocument/2006/relationships/image" Target="../media/image12.svg"/><Relationship Id="rId2" Type="http://schemas.openxmlformats.org/officeDocument/2006/relationships/image" Target="../media/image7.png"/><Relationship Id="rId1" Type="http://schemas.openxmlformats.org/officeDocument/2006/relationships/slideLayout" Target="../slideLayouts/slideLayout15.xml"/><Relationship Id="rId6" Type="http://schemas.openxmlformats.org/officeDocument/2006/relationships/image" Target="../media/image11.png"/><Relationship Id="rId5" Type="http://schemas.openxmlformats.org/officeDocument/2006/relationships/image" Target="../media/image10.svg"/><Relationship Id="rId4" Type="http://schemas.openxmlformats.org/officeDocument/2006/relationships/image" Target="../media/image9.png"/><Relationship Id="rId9" Type="http://schemas.openxmlformats.org/officeDocument/2006/relationships/image" Target="../media/image14.sv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57819F-77E9-413F-A451-37AA0E27F673}"/>
              </a:ext>
            </a:extLst>
          </p:cNvPr>
          <p:cNvSpPr>
            <a:spLocks noGrp="1"/>
          </p:cNvSpPr>
          <p:nvPr>
            <p:ph type="title"/>
          </p:nvPr>
        </p:nvSpPr>
        <p:spPr>
          <a:xfrm>
            <a:off x="838200" y="213601"/>
            <a:ext cx="10515600" cy="905516"/>
          </a:xfrm>
        </p:spPr>
        <p:txBody>
          <a:bodyPr/>
          <a:lstStyle/>
          <a:p>
            <a:pPr algn="ctr"/>
            <a:r>
              <a:rPr lang="tl-x-SDL">
                <a:solidFill>
                  <a:schemeClr val="bg1"/>
                </a:solidFill>
              </a:rPr>
              <a:t>SBA: U.S. Small Business Administration (Pangangasiwa ng Maliit na Negosyo ng U.S.)</a:t>
            </a:r>
          </a:p>
        </p:txBody>
      </p:sp>
    </p:spTree>
    <p:extLst>
      <p:ext uri="{BB962C8B-B14F-4D97-AF65-F5344CB8AC3E}">
        <p14:creationId xmlns:p14="http://schemas.microsoft.com/office/powerpoint/2010/main" val="37724569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8519A-5583-AF89-F212-0DEBBB74D68A}"/>
              </a:ext>
            </a:extLst>
          </p:cNvPr>
          <p:cNvSpPr>
            <a:spLocks noGrp="1"/>
          </p:cNvSpPr>
          <p:nvPr>
            <p:ph type="title"/>
          </p:nvPr>
        </p:nvSpPr>
        <p:spPr>
          <a:xfrm>
            <a:off x="838199" y="530649"/>
            <a:ext cx="10967013" cy="969489"/>
          </a:xfrm>
        </p:spPr>
        <p:txBody>
          <a:bodyPr>
            <a:noAutofit/>
          </a:bodyPr>
          <a:lstStyle/>
          <a:p>
            <a:r>
              <a:rPr lang="tl-x-SDL" dirty="0"/>
              <a:t>Mga pangunahing detalye: Pagpapakuryente ng Tahanan at </a:t>
            </a:r>
            <a:br>
              <a:rPr lang="tl-x-SDL" dirty="0"/>
            </a:br>
            <a:r>
              <a:rPr lang="tl-x-SDL" dirty="0"/>
              <a:t>Rebate sa Kasangkapan </a:t>
            </a:r>
            <a:r>
              <a:rPr lang="en-US" dirty="0"/>
              <a:t>(2)</a:t>
            </a:r>
            <a:endParaRPr lang="tl-x-SDL" dirty="0"/>
          </a:p>
        </p:txBody>
      </p:sp>
      <p:sp>
        <p:nvSpPr>
          <p:cNvPr id="4" name="Slide Number Placeholder 3">
            <a:extLst>
              <a:ext uri="{FF2B5EF4-FFF2-40B4-BE49-F238E27FC236}">
                <a16:creationId xmlns:a16="http://schemas.microsoft.com/office/drawing/2014/main" id="{4A842B71-520F-5A1E-F083-0D229DECC67F}"/>
              </a:ext>
              <a:ext uri="{C183D7F6-B498-43B3-948B-1728B52AA6E4}">
                <adec:decorative xmlns:adec="http://schemas.microsoft.com/office/drawing/2017/decorative" val="1"/>
              </a:ext>
            </a:extLst>
          </p:cNvPr>
          <p:cNvSpPr>
            <a:spLocks noGrp="1"/>
          </p:cNvSpPr>
          <p:nvPr>
            <p:ph type="sldNum" sz="quarter" idx="12"/>
          </p:nvPr>
        </p:nvSpPr>
        <p:spPr/>
        <p:txBody>
          <a:bodyPr/>
          <a:lstStyle/>
          <a:p>
            <a:fld id="{B1AB44B9-F1EC-4F4B-88D4-413245C9CD3E}" type="slidenum">
              <a:rPr lang="en-US" smtClean="0"/>
              <a:t>10</a:t>
            </a:fld>
            <a:endParaRPr lang="en-US"/>
          </a:p>
        </p:txBody>
      </p:sp>
      <p:sp>
        <p:nvSpPr>
          <p:cNvPr id="5" name="Content Placeholder 8">
            <a:extLst>
              <a:ext uri="{FF2B5EF4-FFF2-40B4-BE49-F238E27FC236}">
                <a16:creationId xmlns:a16="http://schemas.microsoft.com/office/drawing/2014/main" id="{9F61909A-CC50-A0EE-5D06-BF13BC73A8E1}"/>
              </a:ext>
            </a:extLst>
          </p:cNvPr>
          <p:cNvSpPr txBox="1">
            <a:spLocks/>
          </p:cNvSpPr>
          <p:nvPr/>
        </p:nvSpPr>
        <p:spPr>
          <a:xfrm>
            <a:off x="841072" y="1609498"/>
            <a:ext cx="10964141" cy="327542"/>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buFont typeface="Wingdings" panose="05000000000000000000" pitchFamily="2" charset="2"/>
              <a:buChar char="§"/>
              <a:defRPr sz="2400" kern="1200">
                <a:solidFill>
                  <a:schemeClr val="tx1"/>
                </a:solidFill>
                <a:latin typeface="Source Sans Pro" charset="0"/>
                <a:ea typeface="Source Sans Pro" charset="0"/>
                <a:cs typeface="Source Sans Pro" charset="0"/>
              </a:defRPr>
            </a:lvl1pPr>
            <a:lvl2pPr marL="685800" indent="-228600" algn="l" defTabSz="914400" rtl="0" eaLnBrk="1" latinLnBrk="0" hangingPunct="1">
              <a:lnSpc>
                <a:spcPct val="100000"/>
              </a:lnSpc>
              <a:spcBef>
                <a:spcPts val="500"/>
              </a:spcBef>
              <a:buFont typeface="Source Sans Pro" panose="020B0503030403020204" pitchFamily="34" charset="0"/>
              <a:buChar char="‒"/>
              <a:defRPr sz="2000" kern="1200">
                <a:solidFill>
                  <a:schemeClr val="tx1"/>
                </a:solidFill>
                <a:latin typeface="Source Sans Pro" charset="0"/>
                <a:ea typeface="Source Sans Pro" charset="0"/>
                <a:cs typeface="Source Sans Pro" charset="0"/>
              </a:defRPr>
            </a:lvl2pPr>
            <a:lvl3pPr marL="1143000" indent="-228600" algn="l" defTabSz="914400" rtl="0" eaLnBrk="1" latinLnBrk="0" hangingPunct="1">
              <a:lnSpc>
                <a:spcPct val="100000"/>
              </a:lnSpc>
              <a:spcBef>
                <a:spcPts val="500"/>
              </a:spcBef>
              <a:buFont typeface="Source Sans Pro" panose="020B0503030403020204" pitchFamily="34" charset="0"/>
              <a:buChar char="•"/>
              <a:defRPr sz="1800" kern="1200">
                <a:solidFill>
                  <a:schemeClr val="tx1"/>
                </a:solidFill>
                <a:latin typeface="Source Sans Pro" charset="0"/>
                <a:ea typeface="Source Sans Pro" charset="0"/>
                <a:cs typeface="Source Sans Pro" charset="0"/>
              </a:defRPr>
            </a:lvl3pPr>
            <a:lvl4pPr marL="1600200" indent="-228600" algn="l" defTabSz="914400" rtl="0" eaLnBrk="1" latinLnBrk="0" hangingPunct="1">
              <a:lnSpc>
                <a:spcPct val="100000"/>
              </a:lnSpc>
              <a:spcBef>
                <a:spcPts val="500"/>
              </a:spcBef>
              <a:buFont typeface="Courier New" panose="02070309020205020404" pitchFamily="49" charset="0"/>
              <a:buChar char="o"/>
              <a:defRPr sz="1600" kern="1200">
                <a:solidFill>
                  <a:schemeClr val="tx1"/>
                </a:solidFill>
                <a:latin typeface="Source Sans Pro" charset="0"/>
                <a:ea typeface="Source Sans Pro" charset="0"/>
                <a:cs typeface="Source Sans Pro" charset="0"/>
              </a:defRPr>
            </a:lvl4pPr>
            <a:lvl5pPr marL="2057400" indent="-228600" algn="l" defTabSz="914400" rtl="0" eaLnBrk="1" latinLnBrk="0" hangingPunct="1">
              <a:lnSpc>
                <a:spcPct val="100000"/>
              </a:lnSpc>
              <a:spcBef>
                <a:spcPts val="500"/>
              </a:spcBef>
              <a:buFont typeface="Source Sans Pro" panose="020B0503030403020204" pitchFamily="34" charset="0"/>
              <a:buChar char="&gt;"/>
              <a:defRPr sz="1600" kern="1200">
                <a:solidFill>
                  <a:schemeClr val="tx1"/>
                </a:solidFill>
                <a:latin typeface="Source Sans Pro" charset="0"/>
                <a:ea typeface="Source Sans Pro" charset="0"/>
                <a:cs typeface="Source Sans Pro"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tl-x-SDL" sz="2000" b="1" dirty="0">
                <a:latin typeface="Source Sans Pro" panose="020B0503030403020204" pitchFamily="34" charset="0"/>
                <a:ea typeface="Source Sans Pro" panose="020B0503030403020204" pitchFamily="34" charset="0"/>
              </a:rPr>
              <a:t>Sino ang kwalipikado</a:t>
            </a:r>
          </a:p>
        </p:txBody>
      </p:sp>
      <p:sp>
        <p:nvSpPr>
          <p:cNvPr id="6" name="Content Placeholder 8">
            <a:extLst>
              <a:ext uri="{FF2B5EF4-FFF2-40B4-BE49-F238E27FC236}">
                <a16:creationId xmlns:a16="http://schemas.microsoft.com/office/drawing/2014/main" id="{4D3AEF46-7F98-8214-1C55-738C8F62C6A0}"/>
              </a:ext>
            </a:extLst>
          </p:cNvPr>
          <p:cNvSpPr txBox="1">
            <a:spLocks/>
          </p:cNvSpPr>
          <p:nvPr/>
        </p:nvSpPr>
        <p:spPr>
          <a:xfrm>
            <a:off x="841070" y="2046400"/>
            <a:ext cx="10964141" cy="4907077"/>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buFont typeface="Wingdings" panose="05000000000000000000" pitchFamily="2" charset="2"/>
              <a:buChar char="§"/>
              <a:defRPr sz="2400" kern="1200">
                <a:solidFill>
                  <a:schemeClr val="tx1"/>
                </a:solidFill>
                <a:latin typeface="Source Sans Pro" charset="0"/>
                <a:ea typeface="Source Sans Pro" charset="0"/>
                <a:cs typeface="Source Sans Pro" charset="0"/>
              </a:defRPr>
            </a:lvl1pPr>
            <a:lvl2pPr marL="685800" indent="-228600" algn="l" defTabSz="914400" rtl="0" eaLnBrk="1" latinLnBrk="0" hangingPunct="1">
              <a:lnSpc>
                <a:spcPct val="100000"/>
              </a:lnSpc>
              <a:spcBef>
                <a:spcPts val="500"/>
              </a:spcBef>
              <a:buFont typeface="Source Sans Pro" panose="020B0503030403020204" pitchFamily="34" charset="0"/>
              <a:buChar char="‒"/>
              <a:defRPr sz="2000" kern="1200">
                <a:solidFill>
                  <a:schemeClr val="tx1"/>
                </a:solidFill>
                <a:latin typeface="Source Sans Pro" charset="0"/>
                <a:ea typeface="Source Sans Pro" charset="0"/>
                <a:cs typeface="Source Sans Pro" charset="0"/>
              </a:defRPr>
            </a:lvl2pPr>
            <a:lvl3pPr marL="1143000" indent="-228600" algn="l" defTabSz="914400" rtl="0" eaLnBrk="1" latinLnBrk="0" hangingPunct="1">
              <a:lnSpc>
                <a:spcPct val="100000"/>
              </a:lnSpc>
              <a:spcBef>
                <a:spcPts val="500"/>
              </a:spcBef>
              <a:buFont typeface="Source Sans Pro" panose="020B0503030403020204" pitchFamily="34" charset="0"/>
              <a:buChar char="•"/>
              <a:defRPr sz="1800" kern="1200">
                <a:solidFill>
                  <a:schemeClr val="tx1"/>
                </a:solidFill>
                <a:latin typeface="Source Sans Pro" charset="0"/>
                <a:ea typeface="Source Sans Pro" charset="0"/>
                <a:cs typeface="Source Sans Pro" charset="0"/>
              </a:defRPr>
            </a:lvl3pPr>
            <a:lvl4pPr marL="1600200" indent="-228600" algn="l" defTabSz="914400" rtl="0" eaLnBrk="1" latinLnBrk="0" hangingPunct="1">
              <a:lnSpc>
                <a:spcPct val="100000"/>
              </a:lnSpc>
              <a:spcBef>
                <a:spcPts val="500"/>
              </a:spcBef>
              <a:buFont typeface="Courier New" panose="02070309020205020404" pitchFamily="49" charset="0"/>
              <a:buChar char="o"/>
              <a:defRPr sz="1600" kern="1200">
                <a:solidFill>
                  <a:schemeClr val="tx1"/>
                </a:solidFill>
                <a:latin typeface="Source Sans Pro" charset="0"/>
                <a:ea typeface="Source Sans Pro" charset="0"/>
                <a:cs typeface="Source Sans Pro" charset="0"/>
              </a:defRPr>
            </a:lvl4pPr>
            <a:lvl5pPr marL="2057400" indent="-228600" algn="l" defTabSz="914400" rtl="0" eaLnBrk="1" latinLnBrk="0" hangingPunct="1">
              <a:lnSpc>
                <a:spcPct val="100000"/>
              </a:lnSpc>
              <a:spcBef>
                <a:spcPts val="500"/>
              </a:spcBef>
              <a:buFont typeface="Source Sans Pro" panose="020B0503030403020204" pitchFamily="34" charset="0"/>
              <a:buChar char="&gt;"/>
              <a:defRPr sz="1600" kern="1200">
                <a:solidFill>
                  <a:schemeClr val="tx1"/>
                </a:solidFill>
                <a:latin typeface="Source Sans Pro" charset="0"/>
                <a:ea typeface="Source Sans Pro" charset="0"/>
                <a:cs typeface="Source Sans Pro"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tl-x-SDL" sz="2000" dirty="0">
                <a:effectLst/>
                <a:latin typeface="Source Sans Pro" panose="020B0503030403020204" pitchFamily="34" charset="0"/>
                <a:ea typeface="Source Sans Pro" panose="020B0503030403020204" pitchFamily="34" charset="0"/>
                <a:cs typeface="Arial" panose="020B0604020202020204" pitchFamily="34" charset="0"/>
              </a:rPr>
              <a:t>Ang rebate na ito ay available lamang sa:</a:t>
            </a:r>
          </a:p>
          <a:p>
            <a:r>
              <a:rPr lang="tl-x-SDL" sz="2000" dirty="0">
                <a:effectLst/>
                <a:latin typeface="Source Sans Pro" panose="020B0503030403020204" pitchFamily="34" charset="0"/>
                <a:ea typeface="Source Sans Pro" panose="020B0503030403020204" pitchFamily="34" charset="0"/>
                <a:cs typeface="Arial" panose="020B0604020202020204" pitchFamily="34" charset="0"/>
              </a:rPr>
              <a:t>mga sambahayan na mababa o katamtaman ang kita</a:t>
            </a:r>
          </a:p>
          <a:p>
            <a:r>
              <a:rPr lang="tl-x-SDL" sz="2000" dirty="0">
                <a:effectLst/>
                <a:latin typeface="Source Sans Pro" panose="020B0503030403020204" pitchFamily="34" charset="0"/>
                <a:ea typeface="Source Sans Pro" panose="020B0503030403020204" pitchFamily="34" charset="0"/>
                <a:cs typeface="Arial" panose="020B0604020202020204" pitchFamily="34" charset="0"/>
              </a:rPr>
              <a:t>mga indibidwal o entidad na nagmamay-ari ng gusali na pang-maramihang pamilya na may mga sambahayan na mababa o katamtaman ang kita na binubuo ng hindi bababa sa 50% ng mga residente</a:t>
            </a:r>
          </a:p>
          <a:p>
            <a:r>
              <a:rPr lang="tl-x-SDL" sz="2000" dirty="0">
                <a:effectLst/>
                <a:latin typeface="Source Sans Pro" panose="020B0503030403020204" pitchFamily="34" charset="0"/>
                <a:ea typeface="Source Sans Pro" panose="020B0503030403020204" pitchFamily="34" charset="0"/>
                <a:cs typeface="Arial" panose="020B0604020202020204" pitchFamily="34" charset="0"/>
              </a:rPr>
              <a:t>mga entidad ng gobyerno, komersyal, o nonprofit na nagsasagawa ng mga proyekto para sa mga sambahayan na mababa o katamtaman ang kita o mga may-ari ng pang-maramihang pamilya na gusali</a:t>
            </a:r>
          </a:p>
          <a:p>
            <a:pPr marL="0" indent="0">
              <a:buNone/>
            </a:pPr>
            <a:r>
              <a:rPr lang="tl-x-SDL" sz="2000" dirty="0">
                <a:effectLst/>
                <a:latin typeface="Source Sans Pro" panose="020B0503030403020204" pitchFamily="34" charset="0"/>
                <a:ea typeface="Source Sans Pro" panose="020B0503030403020204" pitchFamily="34" charset="0"/>
                <a:cs typeface="Arial" panose="020B0604020202020204" pitchFamily="34" charset="0"/>
              </a:rPr>
              <a:t>Ang mga sambahayang may mababang kita ay tumutukoy sa mga kumikita ng mas mababa sa 80% ng kanilang area median income (punto ng kita ng rehiyon, AMI). Ang katamtamang kita ay 80-150% ng AMI. Hanggang 100% ng mga gastos ang ibabalik para sa mga pamilyang mababa ang kita at hanggang 50% para sa mga pamilyang may katamtamang kita.</a:t>
            </a:r>
          </a:p>
        </p:txBody>
      </p:sp>
    </p:spTree>
    <p:extLst>
      <p:ext uri="{BB962C8B-B14F-4D97-AF65-F5344CB8AC3E}">
        <p14:creationId xmlns:p14="http://schemas.microsoft.com/office/powerpoint/2010/main" val="14338866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29B87E-0B6E-5849-632E-583BBDC55B8E}"/>
              </a:ext>
            </a:extLst>
          </p:cNvPr>
          <p:cNvSpPr>
            <a:spLocks noGrp="1"/>
          </p:cNvSpPr>
          <p:nvPr>
            <p:ph type="title"/>
          </p:nvPr>
        </p:nvSpPr>
        <p:spPr>
          <a:xfrm>
            <a:off x="404037" y="530650"/>
            <a:ext cx="11302410" cy="598904"/>
          </a:xfrm>
        </p:spPr>
        <p:txBody>
          <a:bodyPr>
            <a:normAutofit fontScale="90000"/>
          </a:bodyPr>
          <a:lstStyle/>
          <a:p>
            <a:r>
              <a:rPr lang="tl-x-SDL" dirty="0"/>
              <a:t>Ano ang mga susunod na hakbang para sa maliit kong negosyo?</a:t>
            </a:r>
          </a:p>
        </p:txBody>
      </p:sp>
      <p:sp>
        <p:nvSpPr>
          <p:cNvPr id="3" name="Content Placeholder 2">
            <a:extLst>
              <a:ext uri="{FF2B5EF4-FFF2-40B4-BE49-F238E27FC236}">
                <a16:creationId xmlns:a16="http://schemas.microsoft.com/office/drawing/2014/main" id="{FEF3A1BE-47F3-ACDF-B91F-7824CD42F58F}"/>
              </a:ext>
            </a:extLst>
          </p:cNvPr>
          <p:cNvSpPr>
            <a:spLocks noGrp="1"/>
          </p:cNvSpPr>
          <p:nvPr>
            <p:ph idx="1"/>
          </p:nvPr>
        </p:nvSpPr>
        <p:spPr>
          <a:xfrm>
            <a:off x="838200" y="1408144"/>
            <a:ext cx="10515600" cy="4786156"/>
          </a:xfrm>
        </p:spPr>
        <p:txBody>
          <a:bodyPr/>
          <a:lstStyle/>
          <a:p>
            <a:pPr marL="342900" marR="0" lvl="0" indent="-342900">
              <a:lnSpc>
                <a:spcPct val="107000"/>
              </a:lnSpc>
              <a:spcBef>
                <a:spcPts val="0"/>
              </a:spcBef>
              <a:spcAft>
                <a:spcPts val="0"/>
              </a:spcAft>
              <a:buFont typeface="Symbol" panose="05050102010706020507" pitchFamily="18" charset="2"/>
              <a:buChar char=""/>
            </a:pPr>
            <a:r>
              <a:rPr lang="tl-x-SDL" sz="2000" b="1">
                <a:effectLst/>
                <a:latin typeface="Source Sans Pro" panose="020B0503030403020204" pitchFamily="34" charset="0"/>
                <a:ea typeface="Source Sans Pro" panose="020B0503030403020204" pitchFamily="34" charset="0"/>
                <a:cs typeface="Arial" panose="020B0604020202020204" pitchFamily="34" charset="0"/>
              </a:rPr>
              <a:t>Pagiging isang aprubadong kontratista ng enerhiya sa tahanan</a:t>
            </a:r>
            <a:r>
              <a:rPr lang="tl-x-SDL" sz="2000">
                <a:effectLst/>
                <a:latin typeface="Source Sans Pro" panose="020B0503030403020204" pitchFamily="34" charset="0"/>
                <a:ea typeface="Source Sans Pro" panose="020B0503030403020204" pitchFamily="34" charset="0"/>
                <a:cs typeface="Arial" panose="020B0604020202020204" pitchFamily="34" charset="0"/>
              </a:rPr>
              <a:t> </a:t>
            </a:r>
            <a:r>
              <a:rPr lang="tl-x-SDL" sz="2000" b="1">
                <a:effectLst/>
                <a:latin typeface="Source Sans Pro" panose="020B0503030403020204" pitchFamily="34" charset="0"/>
                <a:ea typeface="Source Sans Pro" panose="020B0503030403020204" pitchFamily="34" charset="0"/>
                <a:cs typeface="Arial" panose="020B0604020202020204" pitchFamily="34" charset="0"/>
              </a:rPr>
              <a:t>— kung ang maliit na negosyo mo ay:</a:t>
            </a:r>
            <a:r>
              <a:rPr lang="tl-x-SDL" sz="2000">
                <a:effectLst/>
                <a:latin typeface="Source Sans Pro" panose="020B0503030403020204" pitchFamily="34" charset="0"/>
                <a:ea typeface="Source Sans Pro" panose="020B0503030403020204" pitchFamily="34" charset="0"/>
                <a:cs typeface="Arial" panose="020B0604020202020204" pitchFamily="34" charset="0"/>
              </a:rPr>
              <a:t> </a:t>
            </a:r>
          </a:p>
          <a:p>
            <a:pPr marL="742950" marR="0" lvl="1" indent="-285750">
              <a:lnSpc>
                <a:spcPct val="107000"/>
              </a:lnSpc>
              <a:spcBef>
                <a:spcPts val="0"/>
              </a:spcBef>
              <a:spcAft>
                <a:spcPts val="0"/>
              </a:spcAft>
              <a:buFont typeface="Courier New" panose="02070309020205020404" pitchFamily="49" charset="0"/>
              <a:buChar char="o"/>
            </a:pPr>
            <a:r>
              <a:rPr lang="tl-x-SDL">
                <a:effectLst/>
                <a:latin typeface="Source Sans Pro" panose="020B0503030403020204" pitchFamily="34" charset="0"/>
                <a:ea typeface="Source Sans Pro" panose="020B0503030403020204" pitchFamily="34" charset="0"/>
                <a:cs typeface="Arial" panose="020B0604020202020204" pitchFamily="34" charset="0"/>
              </a:rPr>
              <a:t>Kinukumpleto na ang mga proyekto sa kahusayan ng enerhiya,</a:t>
            </a:r>
            <a:r>
              <a:rPr lang="tl-x-SDL" u="sng">
                <a:solidFill>
                  <a:srgbClr val="0563C1"/>
                </a:solidFill>
                <a:effectLst/>
                <a:latin typeface="Source Sans Pro" panose="020B0503030403020204" pitchFamily="34" charset="0"/>
                <a:ea typeface="Source Sans Pro" panose="020B0503030403020204" pitchFamily="34" charset="0"/>
                <a:cs typeface="Arial" panose="020B0604020202020204" pitchFamily="34" charset="0"/>
                <a:hlinkClick r:id="rId2"/>
              </a:rPr>
              <a:t> makipag-ugnayan sa tanggapan ng enerhiya ng estado mo</a:t>
            </a:r>
            <a:r>
              <a:rPr lang="tl-x-SDL">
                <a:effectLst/>
                <a:latin typeface="Source Sans Pro" panose="020B0503030403020204" pitchFamily="34" charset="0"/>
                <a:ea typeface="Source Sans Pro" panose="020B0503030403020204" pitchFamily="34" charset="0"/>
                <a:cs typeface="Arial" panose="020B0604020202020204" pitchFamily="34" charset="0"/>
              </a:rPr>
              <a:t> para maging isang aprubadong kontratista ng enerhiya sa tahanan. </a:t>
            </a:r>
          </a:p>
          <a:p>
            <a:pPr marL="742950" marR="0" lvl="1" indent="-285750">
              <a:lnSpc>
                <a:spcPct val="107000"/>
              </a:lnSpc>
              <a:spcBef>
                <a:spcPts val="0"/>
              </a:spcBef>
              <a:spcAft>
                <a:spcPts val="0"/>
              </a:spcAft>
              <a:buFont typeface="Courier New" panose="02070309020205020404" pitchFamily="49" charset="0"/>
              <a:buChar char="o"/>
            </a:pPr>
            <a:r>
              <a:rPr lang="tl-x-SDL">
                <a:effectLst/>
                <a:latin typeface="Source Sans Pro" panose="020B0503030403020204" pitchFamily="34" charset="0"/>
                <a:ea typeface="Source Sans Pro" panose="020B0503030403020204" pitchFamily="34" charset="0"/>
                <a:cs typeface="Arial" panose="020B0604020202020204" pitchFamily="34" charset="0"/>
              </a:rPr>
              <a:t>Nangangailangan ng pagsasanay na maging handa sa negosyo, </a:t>
            </a:r>
            <a:r>
              <a:rPr lang="tl-x-SDL" u="sng">
                <a:solidFill>
                  <a:srgbClr val="0563C1"/>
                </a:solidFill>
                <a:effectLst/>
                <a:latin typeface="Source Sans Pro" panose="020B0503030403020204" pitchFamily="34" charset="0"/>
                <a:ea typeface="Source Sans Pro" panose="020B0503030403020204" pitchFamily="34" charset="0"/>
                <a:cs typeface="Arial" panose="020B0604020202020204" pitchFamily="34" charset="0"/>
                <a:hlinkClick r:id="rId3"/>
              </a:rPr>
              <a:t>hanapin ang pinakabagong impormasyon sa pagsasanay sa kahusayan ng enerhiya sa estado mo</a:t>
            </a:r>
            <a:r>
              <a:rPr lang="tl-x-SDL">
                <a:effectLst/>
                <a:latin typeface="Source Sans Pro" panose="020B0503030403020204" pitchFamily="34" charset="0"/>
                <a:ea typeface="Source Sans Pro" panose="020B0503030403020204" pitchFamily="34" charset="0"/>
                <a:cs typeface="Arial" panose="020B0604020202020204" pitchFamily="34" charset="0"/>
              </a:rPr>
              <a:t>. </a:t>
            </a:r>
          </a:p>
          <a:p>
            <a:pPr marL="342900" marR="0" lvl="0" indent="-342900">
              <a:lnSpc>
                <a:spcPct val="107000"/>
              </a:lnSpc>
              <a:spcBef>
                <a:spcPts val="0"/>
              </a:spcBef>
              <a:spcAft>
                <a:spcPts val="0"/>
              </a:spcAft>
              <a:buFont typeface="Symbol" panose="05050102010706020507" pitchFamily="18" charset="2"/>
              <a:buChar char=""/>
            </a:pPr>
            <a:r>
              <a:rPr lang="tl-x-SDL" sz="2000" b="1">
                <a:effectLst/>
                <a:latin typeface="Source Sans Pro" panose="020B0503030403020204" pitchFamily="34" charset="0"/>
                <a:ea typeface="Source Sans Pro" panose="020B0503030403020204" pitchFamily="34" charset="0"/>
                <a:cs typeface="Arial" panose="020B0604020202020204" pitchFamily="34" charset="0"/>
              </a:rPr>
              <a:t>Pagkatuto sa mga detalye ng programa ng estado mo</a:t>
            </a:r>
            <a:r>
              <a:rPr lang="tl-x-SDL" sz="2000">
                <a:effectLst/>
                <a:latin typeface="Source Sans Pro" panose="020B0503030403020204" pitchFamily="34" charset="0"/>
                <a:ea typeface="Source Sans Pro" panose="020B0503030403020204" pitchFamily="34" charset="0"/>
                <a:cs typeface="Arial" panose="020B0604020202020204" pitchFamily="34" charset="0"/>
              </a:rPr>
              <a:t>: </a:t>
            </a:r>
            <a:r>
              <a:rPr lang="tl-x-SDL" sz="2000" u="sng">
                <a:solidFill>
                  <a:srgbClr val="0563C1"/>
                </a:solidFill>
                <a:effectLst/>
                <a:latin typeface="Source Sans Pro" panose="020B0503030403020204" pitchFamily="34" charset="0"/>
                <a:ea typeface="Source Sans Pro" panose="020B0503030403020204" pitchFamily="34" charset="0"/>
                <a:cs typeface="Arial" panose="020B0604020202020204" pitchFamily="34" charset="0"/>
              </a:rPr>
              <a:t>Bisitahin ang </a:t>
            </a:r>
            <a:r>
              <a:rPr lang="tl-x-SDL" sz="2000" u="sng">
                <a:solidFill>
                  <a:srgbClr val="0563C1"/>
                </a:solidFill>
                <a:effectLst/>
                <a:latin typeface="Source Sans Pro" panose="020B0503030403020204" pitchFamily="34" charset="0"/>
                <a:ea typeface="Source Sans Pro" panose="020B0503030403020204" pitchFamily="34" charset="0"/>
                <a:cs typeface="Arial" panose="020B0604020202020204" pitchFamily="34" charset="0"/>
                <a:hlinkClick r:id="rId4"/>
              </a:rPr>
              <a:t>website ng DOE</a:t>
            </a:r>
            <a:r>
              <a:rPr lang="tl-x-SDL" sz="2000">
                <a:effectLst/>
                <a:latin typeface="Source Sans Pro" panose="020B0503030403020204" pitchFamily="34" charset="0"/>
                <a:ea typeface="Source Sans Pro" panose="020B0503030403020204" pitchFamily="34" charset="0"/>
                <a:cs typeface="Arial" panose="020B0604020202020204" pitchFamily="34" charset="0"/>
              </a:rPr>
              <a:t> at i-click sa estado mo upang kumonekta sa opisina ng enerhiya nito.  </a:t>
            </a:r>
          </a:p>
          <a:p>
            <a:pPr lvl="1"/>
            <a:endParaRPr lang="en-US" i="1" dirty="0"/>
          </a:p>
          <a:p>
            <a:pPr lvl="1"/>
            <a:endParaRPr lang="en-US" i="1" dirty="0"/>
          </a:p>
        </p:txBody>
      </p:sp>
      <p:sp>
        <p:nvSpPr>
          <p:cNvPr id="4" name="Slide Number Placeholder 3">
            <a:extLst>
              <a:ext uri="{FF2B5EF4-FFF2-40B4-BE49-F238E27FC236}">
                <a16:creationId xmlns:a16="http://schemas.microsoft.com/office/drawing/2014/main" id="{1DA7176A-0083-EBA9-20AC-4E3806C7F91E}"/>
              </a:ext>
            </a:extLst>
          </p:cNvPr>
          <p:cNvSpPr>
            <a:spLocks noGrp="1"/>
          </p:cNvSpPr>
          <p:nvPr>
            <p:ph type="sldNum" sz="quarter" idx="12"/>
          </p:nvPr>
        </p:nvSpPr>
        <p:spPr/>
        <p:txBody>
          <a:bodyPr/>
          <a:lstStyle/>
          <a:p>
            <a:fld id="{B1AB44B9-F1EC-4F4B-88D4-413245C9CD3E}" type="slidenum">
              <a:rPr lang="en-US" smtClean="0"/>
              <a:t>11</a:t>
            </a:fld>
            <a:endParaRPr lang="en-US"/>
          </a:p>
        </p:txBody>
      </p:sp>
    </p:spTree>
    <p:extLst>
      <p:ext uri="{BB962C8B-B14F-4D97-AF65-F5344CB8AC3E}">
        <p14:creationId xmlns:p14="http://schemas.microsoft.com/office/powerpoint/2010/main" val="14565036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29B87E-0B6E-5849-632E-583BBDC55B8E}"/>
              </a:ext>
            </a:extLst>
          </p:cNvPr>
          <p:cNvSpPr>
            <a:spLocks noGrp="1"/>
          </p:cNvSpPr>
          <p:nvPr>
            <p:ph type="title"/>
          </p:nvPr>
        </p:nvSpPr>
        <p:spPr/>
        <p:txBody>
          <a:bodyPr/>
          <a:lstStyle/>
          <a:p>
            <a:r>
              <a:rPr lang="tl-x-SDL"/>
              <a:t>Tingnan natin ang isang halimbawa</a:t>
            </a:r>
          </a:p>
        </p:txBody>
      </p:sp>
      <p:sp>
        <p:nvSpPr>
          <p:cNvPr id="4" name="Slide Number Placeholder 3">
            <a:extLst>
              <a:ext uri="{FF2B5EF4-FFF2-40B4-BE49-F238E27FC236}">
                <a16:creationId xmlns:a16="http://schemas.microsoft.com/office/drawing/2014/main" id="{1DA7176A-0083-EBA9-20AC-4E3806C7F91E}"/>
              </a:ext>
            </a:extLst>
          </p:cNvPr>
          <p:cNvSpPr>
            <a:spLocks noGrp="1"/>
          </p:cNvSpPr>
          <p:nvPr>
            <p:ph type="sldNum" sz="quarter" idx="12"/>
          </p:nvPr>
        </p:nvSpPr>
        <p:spPr/>
        <p:txBody>
          <a:bodyPr/>
          <a:lstStyle/>
          <a:p>
            <a:fld id="{B1AB44B9-F1EC-4F4B-88D4-413245C9CD3E}" type="slidenum">
              <a:rPr lang="en-US" smtClean="0"/>
              <a:t>12</a:t>
            </a:fld>
            <a:endParaRPr lang="en-US"/>
          </a:p>
        </p:txBody>
      </p:sp>
      <p:sp>
        <p:nvSpPr>
          <p:cNvPr id="7" name="Content Placeholder 6">
            <a:extLst>
              <a:ext uri="{FF2B5EF4-FFF2-40B4-BE49-F238E27FC236}">
                <a16:creationId xmlns:a16="http://schemas.microsoft.com/office/drawing/2014/main" id="{1EB22F89-4004-2AAB-B0DF-C589212A3549}"/>
              </a:ext>
            </a:extLst>
          </p:cNvPr>
          <p:cNvSpPr>
            <a:spLocks noGrp="1"/>
          </p:cNvSpPr>
          <p:nvPr>
            <p:ph idx="1"/>
          </p:nvPr>
        </p:nvSpPr>
        <p:spPr>
          <a:xfrm>
            <a:off x="838200" y="1325687"/>
            <a:ext cx="10515600" cy="4206625"/>
          </a:xfrm>
        </p:spPr>
        <p:txBody>
          <a:bodyPr vert="horz" lIns="91440" tIns="45720" rIns="91440" bIns="45720" rtlCol="0" anchor="t">
            <a:normAutofit fontScale="77500" lnSpcReduction="20000"/>
          </a:bodyPr>
          <a:lstStyle/>
          <a:p>
            <a:r>
              <a:rPr lang="tl-x-SDL" dirty="0">
                <a:latin typeface="Source Sans Pro"/>
                <a:ea typeface="Source Sans Pro"/>
              </a:rPr>
              <a:t>Si Bob ay may 6 na empleyado at nag-install ng mga HVAC system sa estado ng _____. </a:t>
            </a:r>
          </a:p>
          <a:p>
            <a:r>
              <a:rPr lang="tl-x-SDL" dirty="0">
                <a:latin typeface="Source Sans Pro"/>
                <a:ea typeface="Source Sans Pro"/>
              </a:rPr>
              <a:t>Nalaman ni Bob ang tungkol sa mga rebate at gustong samantalahin ang mga ito.</a:t>
            </a:r>
          </a:p>
          <a:p>
            <a:r>
              <a:rPr lang="tl-x-SDL" dirty="0">
                <a:latin typeface="Source Sans Pro"/>
                <a:ea typeface="Source Sans Pro"/>
              </a:rPr>
              <a:t>Nag-sign up si Bob para makatanggap ng mga update mula sa website ng opisina ng enerhiya ng kanyang estado. </a:t>
            </a:r>
          </a:p>
          <a:p>
            <a:r>
              <a:rPr lang="tl-x-SDL" dirty="0">
                <a:latin typeface="Source Sans Pro"/>
                <a:ea typeface="Source Sans Pro"/>
              </a:rPr>
              <a:t>Nakatanggap si Bob ng balita na ang programa ng rebate ay bukas na sa kanyang estado. </a:t>
            </a:r>
          </a:p>
          <a:p>
            <a:r>
              <a:rPr lang="tl-x-SDL" dirty="0">
                <a:latin typeface="Source Sans Pro"/>
                <a:ea typeface="Source Sans Pro"/>
              </a:rPr>
              <a:t>Nag-apply si Bob bilang isang aprubadong kontratista ng kahusayan sa tahanan. </a:t>
            </a:r>
          </a:p>
          <a:p>
            <a:r>
              <a:rPr lang="tl-x-SDL" dirty="0">
                <a:latin typeface="Source Sans Pro"/>
                <a:ea typeface="Source Sans Pro"/>
              </a:rPr>
              <a:t>Naaprubahan si Bob.</a:t>
            </a:r>
          </a:p>
          <a:p>
            <a:r>
              <a:rPr lang="tl-x-SDL" dirty="0">
                <a:latin typeface="Source Sans Pro"/>
                <a:ea typeface="Source Sans Pro"/>
              </a:rPr>
              <a:t>Nakumpleto ni Bob ang kanyang unang proyekto. Binabayaran siya ng kanyang customer ng halagang dapat bayaran na binawasan ng rebate.</a:t>
            </a:r>
          </a:p>
          <a:p>
            <a:r>
              <a:rPr lang="tl-x-SDL" dirty="0">
                <a:latin typeface="Source Sans Pro"/>
                <a:ea typeface="Source Sans Pro"/>
              </a:rPr>
              <a:t>Nag-upload siya ng patunay ng pagkumpleto sa website ng kanyang estado. </a:t>
            </a:r>
          </a:p>
          <a:p>
            <a:r>
              <a:rPr lang="tl-x-SDL" dirty="0">
                <a:latin typeface="Source Sans Pro"/>
                <a:ea typeface="Source Sans Pro"/>
              </a:rPr>
              <a:t>Natatanggap niya ang na-rebate na halaga mula sa kanyang estado sa loob ng 90 araw, na ginagawa siyang buo sa transaksyon.  </a:t>
            </a:r>
          </a:p>
          <a:p>
            <a:endParaRPr lang="en-US" dirty="0"/>
          </a:p>
          <a:p>
            <a:endParaRPr lang="en-US" dirty="0"/>
          </a:p>
        </p:txBody>
      </p:sp>
    </p:spTree>
    <p:extLst>
      <p:ext uri="{BB962C8B-B14F-4D97-AF65-F5344CB8AC3E}">
        <p14:creationId xmlns:p14="http://schemas.microsoft.com/office/powerpoint/2010/main" val="10037520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2FB263A-DC14-0A93-314A-B139BB5A2BC7}"/>
              </a:ext>
            </a:extLst>
          </p:cNvPr>
          <p:cNvSpPr>
            <a:spLocks noGrp="1"/>
          </p:cNvSpPr>
          <p:nvPr>
            <p:ph type="title"/>
          </p:nvPr>
        </p:nvSpPr>
        <p:spPr/>
        <p:txBody>
          <a:bodyPr/>
          <a:lstStyle/>
          <a:p>
            <a:r>
              <a:rPr lang="tl-x-SDL"/>
              <a:t>Kailan darating online ang mga mapagkukunan?</a:t>
            </a:r>
          </a:p>
        </p:txBody>
      </p:sp>
      <p:pic>
        <p:nvPicPr>
          <p:cNvPr id="12" name="Graphic 11" descr="Larawan -">
            <a:extLst>
              <a:ext uri="{FF2B5EF4-FFF2-40B4-BE49-F238E27FC236}">
                <a16:creationId xmlns:a16="http://schemas.microsoft.com/office/drawing/2014/main" id="{2413372A-D9A1-B9E8-9E94-53B14F42C08F}"/>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0800000" flipV="1">
            <a:off x="648149" y="1154686"/>
            <a:ext cx="1342346" cy="1342346"/>
          </a:xfrm>
          <a:prstGeom prst="rect">
            <a:avLst/>
          </a:prstGeom>
        </p:spPr>
      </p:pic>
      <p:sp>
        <p:nvSpPr>
          <p:cNvPr id="19" name="TextBox 18">
            <a:extLst>
              <a:ext uri="{FF2B5EF4-FFF2-40B4-BE49-F238E27FC236}">
                <a16:creationId xmlns:a16="http://schemas.microsoft.com/office/drawing/2014/main" id="{7060F07F-028D-873C-FA43-D7218A7E3B84}"/>
              </a:ext>
            </a:extLst>
          </p:cNvPr>
          <p:cNvSpPr txBox="1"/>
          <p:nvPr/>
        </p:nvSpPr>
        <p:spPr>
          <a:xfrm>
            <a:off x="2094905" y="1192296"/>
            <a:ext cx="9311032" cy="1938992"/>
          </a:xfrm>
          <a:prstGeom prst="rect">
            <a:avLst/>
          </a:prstGeom>
          <a:noFill/>
        </p:spPr>
        <p:txBody>
          <a:bodyPr wrap="square" lIns="91440" tIns="45720" rIns="91440" bIns="45720" rtlCol="0" anchor="t">
            <a:spAutoFit/>
          </a:bodyPr>
          <a:lstStyle/>
          <a:p>
            <a:pPr>
              <a:defRPr/>
            </a:pPr>
            <a:r>
              <a:rPr lang="tl-x-SDL" sz="2400" dirty="0">
                <a:latin typeface="Avenir LT Std 45 Book"/>
              </a:rPr>
              <a:t>Hul-Dis 2023: Nagbigay ang DOE ng gabay sa programa, mga dokumento ng teknikal</a:t>
            </a:r>
            <a:r>
              <a:rPr lang="en-US" sz="2400" dirty="0">
                <a:latin typeface="Avenir LT Std 45 Book"/>
              </a:rPr>
              <a:t> </a:t>
            </a:r>
            <a:r>
              <a:rPr lang="tl-x-SDL" sz="2400" dirty="0">
                <a:latin typeface="Avenir LT Std 45 Book"/>
              </a:rPr>
              <a:t>na tulong, at maagang administratibong pagpopondo para sa mga estado na gumawa ng mga unang hakbang sa pagbuo ng mga programa.</a:t>
            </a:r>
          </a:p>
          <a:p>
            <a:pPr>
              <a:defRPr/>
            </a:pPr>
            <a:endParaRPr lang="en-US" sz="2400" b="0" i="0" u="none" strike="noStrike" kern="1200" cap="none" spc="0" normalizeH="0" baseline="0" noProof="0" dirty="0">
              <a:ln>
                <a:noFill/>
              </a:ln>
              <a:effectLst/>
              <a:uLnTx/>
              <a:uFillTx/>
              <a:latin typeface="Avenir LT Std 45 Book"/>
            </a:endParaRPr>
          </a:p>
        </p:txBody>
      </p:sp>
      <p:pic>
        <p:nvPicPr>
          <p:cNvPr id="4" name="Graphic 3" descr="Larawan -">
            <a:extLst>
              <a:ext uri="{FF2B5EF4-FFF2-40B4-BE49-F238E27FC236}">
                <a16:creationId xmlns:a16="http://schemas.microsoft.com/office/drawing/2014/main" id="{948FCA01-516A-ED01-BCCE-531B6CF6797B}"/>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0800000" flipV="1">
            <a:off x="712494" y="2617973"/>
            <a:ext cx="1203441" cy="1203441"/>
          </a:xfrm>
          <a:prstGeom prst="rect">
            <a:avLst/>
          </a:prstGeom>
        </p:spPr>
      </p:pic>
      <p:sp>
        <p:nvSpPr>
          <p:cNvPr id="24" name="TextBox 23">
            <a:extLst>
              <a:ext uri="{FF2B5EF4-FFF2-40B4-BE49-F238E27FC236}">
                <a16:creationId xmlns:a16="http://schemas.microsoft.com/office/drawing/2014/main" id="{B95A5D83-559B-4B42-061D-09E2E19967B2}"/>
              </a:ext>
            </a:extLst>
          </p:cNvPr>
          <p:cNvSpPr txBox="1"/>
          <p:nvPr/>
        </p:nvSpPr>
        <p:spPr>
          <a:xfrm>
            <a:off x="2094902" y="2836048"/>
            <a:ext cx="9258893" cy="461665"/>
          </a:xfrm>
          <a:prstGeom prst="rect">
            <a:avLst/>
          </a:prstGeom>
          <a:noFill/>
        </p:spPr>
        <p:txBody>
          <a:bodyPr wrap="square" lIns="91440" tIns="45720" rIns="91440" bIns="45720" rtlCol="0" anchor="t">
            <a:spAutoFit/>
          </a:bodyPr>
          <a:lstStyle/>
          <a:p>
            <a:pPr>
              <a:defRPr/>
            </a:pPr>
            <a:r>
              <a:rPr lang="tl-x-SDL" sz="2400" dirty="0">
                <a:latin typeface="Avenir LT Std 45 Book"/>
              </a:rPr>
              <a:t>Ene 2024: Nakatanggap ang DOE ng mga unang aplikasyon ng estado para sa buong pagpopondo ng programa.</a:t>
            </a:r>
          </a:p>
        </p:txBody>
      </p:sp>
      <p:pic>
        <p:nvPicPr>
          <p:cNvPr id="17" name="Graphic 16" descr="Larawan -">
            <a:extLst>
              <a:ext uri="{FF2B5EF4-FFF2-40B4-BE49-F238E27FC236}">
                <a16:creationId xmlns:a16="http://schemas.microsoft.com/office/drawing/2014/main" id="{DEAA471C-AABC-4D10-7459-948518B4FC34}"/>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10800000" flipV="1">
            <a:off x="703660" y="3951840"/>
            <a:ext cx="1203441" cy="1203441"/>
          </a:xfrm>
          <a:prstGeom prst="rect">
            <a:avLst/>
          </a:prstGeom>
        </p:spPr>
      </p:pic>
      <p:sp>
        <p:nvSpPr>
          <p:cNvPr id="7" name="TextBox 6">
            <a:extLst>
              <a:ext uri="{FF2B5EF4-FFF2-40B4-BE49-F238E27FC236}">
                <a16:creationId xmlns:a16="http://schemas.microsoft.com/office/drawing/2014/main" id="{94E95528-B168-ED6A-DEC1-1F903E33DCCA}"/>
              </a:ext>
            </a:extLst>
          </p:cNvPr>
          <p:cNvSpPr txBox="1"/>
          <p:nvPr/>
        </p:nvSpPr>
        <p:spPr>
          <a:xfrm>
            <a:off x="2094905" y="4138149"/>
            <a:ext cx="9258890" cy="830997"/>
          </a:xfrm>
          <a:prstGeom prst="rect">
            <a:avLst/>
          </a:prstGeom>
          <a:noFill/>
        </p:spPr>
        <p:txBody>
          <a:bodyPr wrap="square" lIns="91440" tIns="45720" rIns="91440" bIns="45720" rtlCol="0" anchor="t">
            <a:spAutoFit/>
          </a:bodyPr>
          <a:lstStyle/>
          <a:p>
            <a:pPr>
              <a:defRPr/>
            </a:pPr>
            <a:r>
              <a:rPr lang="tl-x-SDL" sz="2400">
                <a:latin typeface="Avenir LT Std 45 Book"/>
              </a:rPr>
              <a:t>Spring-Summer 2024 (hinulaan): Inilunsad ang mga inisyal na programa, nag-a-apply ang karagdagang mga estado para sa pagpopondo.</a:t>
            </a:r>
          </a:p>
        </p:txBody>
      </p:sp>
      <p:pic>
        <p:nvPicPr>
          <p:cNvPr id="14" name="Graphic 13" descr="Larawan -">
            <a:extLst>
              <a:ext uri="{FF2B5EF4-FFF2-40B4-BE49-F238E27FC236}">
                <a16:creationId xmlns:a16="http://schemas.microsoft.com/office/drawing/2014/main" id="{315F94D1-F450-2A4B-4125-5E8A31F0E4EB}"/>
              </a:ext>
              <a:ext uri="{C183D7F6-B498-43B3-948B-1728B52AA6E4}">
                <adec:decorative xmlns:adec="http://schemas.microsoft.com/office/drawing/2017/decorative" val="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rot="10800000" flipV="1">
            <a:off x="658646" y="5285706"/>
            <a:ext cx="1200329" cy="1200329"/>
          </a:xfrm>
          <a:prstGeom prst="rect">
            <a:avLst/>
          </a:prstGeom>
        </p:spPr>
      </p:pic>
      <p:sp>
        <p:nvSpPr>
          <p:cNvPr id="8" name="TextBox 7">
            <a:extLst>
              <a:ext uri="{FF2B5EF4-FFF2-40B4-BE49-F238E27FC236}">
                <a16:creationId xmlns:a16="http://schemas.microsoft.com/office/drawing/2014/main" id="{2AABA4D1-4BEE-1FE7-FED0-36E2D15A9882}"/>
              </a:ext>
            </a:extLst>
          </p:cNvPr>
          <p:cNvSpPr txBox="1"/>
          <p:nvPr/>
        </p:nvSpPr>
        <p:spPr>
          <a:xfrm>
            <a:off x="2094905" y="5470371"/>
            <a:ext cx="9547746" cy="830997"/>
          </a:xfrm>
          <a:prstGeom prst="rect">
            <a:avLst/>
          </a:prstGeom>
          <a:noFill/>
        </p:spPr>
        <p:txBody>
          <a:bodyPr wrap="square" lIns="91440" tIns="45720" rIns="91440" bIns="45720" rtlCol="0" anchor="t">
            <a:spAutoFit/>
          </a:bodyPr>
          <a:lstStyle/>
          <a:p>
            <a:pPr>
              <a:defRPr/>
            </a:pPr>
            <a:r>
              <a:rPr lang="tl-x-SDL" sz="2400" dirty="0">
                <a:latin typeface="Avenir LT Std 45 Book"/>
              </a:rPr>
              <a:t>Fall 2024-Spring 2025 (hinulaan): Ang mga huling estado ay nag-a-apply para sa pagpopondo at</a:t>
            </a:r>
            <a:r>
              <a:rPr lang="en-US" sz="2400" dirty="0">
                <a:latin typeface="Avenir LT Std 45 Book"/>
              </a:rPr>
              <a:t> </a:t>
            </a:r>
            <a:r>
              <a:rPr lang="tl-x-SDL" sz="2400" dirty="0">
                <a:latin typeface="Avenir LT Std 45 Book"/>
              </a:rPr>
              <a:t>mga natitirang programa sa paglulunsad.</a:t>
            </a:r>
          </a:p>
        </p:txBody>
      </p:sp>
    </p:spTree>
    <p:extLst>
      <p:ext uri="{BB962C8B-B14F-4D97-AF65-F5344CB8AC3E}">
        <p14:creationId xmlns:p14="http://schemas.microsoft.com/office/powerpoint/2010/main" val="34248806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29B87E-0B6E-5849-632E-583BBDC55B8E}"/>
              </a:ext>
            </a:extLst>
          </p:cNvPr>
          <p:cNvSpPr>
            <a:spLocks noGrp="1"/>
          </p:cNvSpPr>
          <p:nvPr>
            <p:ph type="title"/>
          </p:nvPr>
        </p:nvSpPr>
        <p:spPr/>
        <p:txBody>
          <a:bodyPr/>
          <a:lstStyle/>
          <a:p>
            <a:r>
              <a:rPr lang="tl-x-SDL"/>
              <a:t>Paano makakatulong ang SBA </a:t>
            </a:r>
          </a:p>
        </p:txBody>
      </p:sp>
      <p:sp>
        <p:nvSpPr>
          <p:cNvPr id="3" name="Content Placeholder 2">
            <a:extLst>
              <a:ext uri="{FF2B5EF4-FFF2-40B4-BE49-F238E27FC236}">
                <a16:creationId xmlns:a16="http://schemas.microsoft.com/office/drawing/2014/main" id="{FEF3A1BE-47F3-ACDF-B91F-7824CD42F58F}"/>
              </a:ext>
            </a:extLst>
          </p:cNvPr>
          <p:cNvSpPr>
            <a:spLocks noGrp="1"/>
          </p:cNvSpPr>
          <p:nvPr>
            <p:ph idx="1"/>
          </p:nvPr>
        </p:nvSpPr>
        <p:spPr>
          <a:xfrm>
            <a:off x="838200" y="1850932"/>
            <a:ext cx="5025272" cy="911478"/>
          </a:xfrm>
        </p:spPr>
        <p:txBody>
          <a:bodyPr>
            <a:noAutofit/>
          </a:bodyPr>
          <a:lstStyle/>
          <a:p>
            <a:pPr marL="0" indent="0">
              <a:buNone/>
            </a:pPr>
            <a:r>
              <a:rPr lang="tl-x-SDL" sz="2000"/>
              <a:t>Nag-aalala ako sa lag time sa pagitan ng pagkumpleto ng mga proyekto at pagtanggap ng mga rebate. Kailangan ko ng nakahandang pera para pamahalaan ang pang-araw-araw ko.</a:t>
            </a:r>
          </a:p>
        </p:txBody>
      </p:sp>
      <p:sp>
        <p:nvSpPr>
          <p:cNvPr id="7" name="Arrow: Chevron 6" descr="Then">
            <a:extLst>
              <a:ext uri="{FF2B5EF4-FFF2-40B4-BE49-F238E27FC236}">
                <a16:creationId xmlns:a16="http://schemas.microsoft.com/office/drawing/2014/main" id="{C0A9EB63-3705-7091-105C-A20893059513}"/>
              </a:ext>
            </a:extLst>
          </p:cNvPr>
          <p:cNvSpPr/>
          <p:nvPr/>
        </p:nvSpPr>
        <p:spPr>
          <a:xfrm>
            <a:off x="5959011" y="2012398"/>
            <a:ext cx="452063" cy="410966"/>
          </a:xfrm>
          <a:prstGeom prst="chevron">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1"/>
              </a:solidFill>
            </a:endParaRPr>
          </a:p>
        </p:txBody>
      </p:sp>
      <p:sp>
        <p:nvSpPr>
          <p:cNvPr id="5" name="Content Placeholder 2">
            <a:extLst>
              <a:ext uri="{FF2B5EF4-FFF2-40B4-BE49-F238E27FC236}">
                <a16:creationId xmlns:a16="http://schemas.microsoft.com/office/drawing/2014/main" id="{85A47D50-1962-B8A3-A3F7-AA4BB7CD46F5}"/>
              </a:ext>
            </a:extLst>
          </p:cNvPr>
          <p:cNvSpPr txBox="1">
            <a:spLocks/>
          </p:cNvSpPr>
          <p:nvPr/>
        </p:nvSpPr>
        <p:spPr>
          <a:xfrm>
            <a:off x="6579948" y="1850932"/>
            <a:ext cx="5025272" cy="911478"/>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buFont typeface="Wingdings" panose="05000000000000000000" pitchFamily="2" charset="2"/>
              <a:buChar char="§"/>
              <a:defRPr sz="2400" kern="1200">
                <a:solidFill>
                  <a:schemeClr val="tx1"/>
                </a:solidFill>
                <a:latin typeface="Source Sans Pro" charset="0"/>
                <a:ea typeface="Source Sans Pro" charset="0"/>
                <a:cs typeface="Source Sans Pro" charset="0"/>
              </a:defRPr>
            </a:lvl1pPr>
            <a:lvl2pPr marL="685800" indent="-228600" algn="l" defTabSz="914400" rtl="0" eaLnBrk="1" latinLnBrk="0" hangingPunct="1">
              <a:lnSpc>
                <a:spcPct val="100000"/>
              </a:lnSpc>
              <a:spcBef>
                <a:spcPts val="500"/>
              </a:spcBef>
              <a:buFont typeface="Source Sans Pro" panose="020B0503030403020204" pitchFamily="34" charset="0"/>
              <a:buChar char="‒"/>
              <a:defRPr sz="2000" kern="1200">
                <a:solidFill>
                  <a:schemeClr val="tx1"/>
                </a:solidFill>
                <a:latin typeface="Source Sans Pro" charset="0"/>
                <a:ea typeface="Source Sans Pro" charset="0"/>
                <a:cs typeface="Source Sans Pro" charset="0"/>
              </a:defRPr>
            </a:lvl2pPr>
            <a:lvl3pPr marL="1143000" indent="-228600" algn="l" defTabSz="914400" rtl="0" eaLnBrk="1" latinLnBrk="0" hangingPunct="1">
              <a:lnSpc>
                <a:spcPct val="100000"/>
              </a:lnSpc>
              <a:spcBef>
                <a:spcPts val="500"/>
              </a:spcBef>
              <a:buFont typeface="Source Sans Pro" panose="020B0503030403020204" pitchFamily="34" charset="0"/>
              <a:buChar char="•"/>
              <a:defRPr sz="1800" kern="1200">
                <a:solidFill>
                  <a:schemeClr val="tx1"/>
                </a:solidFill>
                <a:latin typeface="Source Sans Pro" charset="0"/>
                <a:ea typeface="Source Sans Pro" charset="0"/>
                <a:cs typeface="Source Sans Pro" charset="0"/>
              </a:defRPr>
            </a:lvl3pPr>
            <a:lvl4pPr marL="1600200" indent="-228600" algn="l" defTabSz="914400" rtl="0" eaLnBrk="1" latinLnBrk="0" hangingPunct="1">
              <a:lnSpc>
                <a:spcPct val="100000"/>
              </a:lnSpc>
              <a:spcBef>
                <a:spcPts val="500"/>
              </a:spcBef>
              <a:buFont typeface="Courier New" panose="02070309020205020404" pitchFamily="49" charset="0"/>
              <a:buChar char="o"/>
              <a:defRPr sz="1600" kern="1200">
                <a:solidFill>
                  <a:schemeClr val="tx1"/>
                </a:solidFill>
                <a:latin typeface="Source Sans Pro" charset="0"/>
                <a:ea typeface="Source Sans Pro" charset="0"/>
                <a:cs typeface="Source Sans Pro" charset="0"/>
              </a:defRPr>
            </a:lvl4pPr>
            <a:lvl5pPr marL="2057400" indent="-228600" algn="l" defTabSz="914400" rtl="0" eaLnBrk="1" latinLnBrk="0" hangingPunct="1">
              <a:lnSpc>
                <a:spcPct val="100000"/>
              </a:lnSpc>
              <a:spcBef>
                <a:spcPts val="500"/>
              </a:spcBef>
              <a:buFont typeface="Source Sans Pro" panose="020B0503030403020204" pitchFamily="34" charset="0"/>
              <a:buChar char="&gt;"/>
              <a:defRPr sz="1600" kern="1200">
                <a:solidFill>
                  <a:schemeClr val="tx1"/>
                </a:solidFill>
                <a:latin typeface="Source Sans Pro" charset="0"/>
                <a:ea typeface="Source Sans Pro" charset="0"/>
                <a:cs typeface="Source Sans Pro"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tl-x-SDL" sz="2000"/>
              <a:t>Isaalang-alang ang pagtatanong sa lokal na tagapagpahiram mo tungkol sa </a:t>
            </a:r>
            <a:r>
              <a:rPr lang="tl-x-SDL" sz="2000">
                <a:hlinkClick r:id="rId2"/>
              </a:rPr>
              <a:t>pag-access ng isang SBA Express </a:t>
            </a:r>
            <a:r>
              <a:rPr lang="tl-x-SDL" sz="2000"/>
              <a:t>loan para matugunan ang mga pangangailangan mo sa pangangapital.</a:t>
            </a:r>
          </a:p>
        </p:txBody>
      </p:sp>
      <p:sp>
        <p:nvSpPr>
          <p:cNvPr id="8" name="Content Placeholder 2">
            <a:extLst>
              <a:ext uri="{FF2B5EF4-FFF2-40B4-BE49-F238E27FC236}">
                <a16:creationId xmlns:a16="http://schemas.microsoft.com/office/drawing/2014/main" id="{E62A29C8-D826-FCDC-B6B4-932141F6DDD6}"/>
              </a:ext>
            </a:extLst>
          </p:cNvPr>
          <p:cNvSpPr txBox="1">
            <a:spLocks/>
          </p:cNvSpPr>
          <p:nvPr/>
        </p:nvSpPr>
        <p:spPr>
          <a:xfrm>
            <a:off x="838200" y="3545598"/>
            <a:ext cx="5025272" cy="911478"/>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buFont typeface="Wingdings" panose="05000000000000000000" pitchFamily="2" charset="2"/>
              <a:buChar char="§"/>
              <a:defRPr sz="2400" kern="1200">
                <a:solidFill>
                  <a:schemeClr val="tx1"/>
                </a:solidFill>
                <a:latin typeface="Source Sans Pro" charset="0"/>
                <a:ea typeface="Source Sans Pro" charset="0"/>
                <a:cs typeface="Source Sans Pro" charset="0"/>
              </a:defRPr>
            </a:lvl1pPr>
            <a:lvl2pPr marL="685800" indent="-228600" algn="l" defTabSz="914400" rtl="0" eaLnBrk="1" latinLnBrk="0" hangingPunct="1">
              <a:lnSpc>
                <a:spcPct val="100000"/>
              </a:lnSpc>
              <a:spcBef>
                <a:spcPts val="500"/>
              </a:spcBef>
              <a:buFont typeface="Source Sans Pro" panose="020B0503030403020204" pitchFamily="34" charset="0"/>
              <a:buChar char="‒"/>
              <a:defRPr sz="2000" kern="1200">
                <a:solidFill>
                  <a:schemeClr val="tx1"/>
                </a:solidFill>
                <a:latin typeface="Source Sans Pro" charset="0"/>
                <a:ea typeface="Source Sans Pro" charset="0"/>
                <a:cs typeface="Source Sans Pro" charset="0"/>
              </a:defRPr>
            </a:lvl2pPr>
            <a:lvl3pPr marL="1143000" indent="-228600" algn="l" defTabSz="914400" rtl="0" eaLnBrk="1" latinLnBrk="0" hangingPunct="1">
              <a:lnSpc>
                <a:spcPct val="100000"/>
              </a:lnSpc>
              <a:spcBef>
                <a:spcPts val="500"/>
              </a:spcBef>
              <a:buFont typeface="Source Sans Pro" panose="020B0503030403020204" pitchFamily="34" charset="0"/>
              <a:buChar char="•"/>
              <a:defRPr sz="1800" kern="1200">
                <a:solidFill>
                  <a:schemeClr val="tx1"/>
                </a:solidFill>
                <a:latin typeface="Source Sans Pro" charset="0"/>
                <a:ea typeface="Source Sans Pro" charset="0"/>
                <a:cs typeface="Source Sans Pro" charset="0"/>
              </a:defRPr>
            </a:lvl3pPr>
            <a:lvl4pPr marL="1600200" indent="-228600" algn="l" defTabSz="914400" rtl="0" eaLnBrk="1" latinLnBrk="0" hangingPunct="1">
              <a:lnSpc>
                <a:spcPct val="100000"/>
              </a:lnSpc>
              <a:spcBef>
                <a:spcPts val="500"/>
              </a:spcBef>
              <a:buFont typeface="Courier New" panose="02070309020205020404" pitchFamily="49" charset="0"/>
              <a:buChar char="o"/>
              <a:defRPr sz="1600" kern="1200">
                <a:solidFill>
                  <a:schemeClr val="tx1"/>
                </a:solidFill>
                <a:latin typeface="Source Sans Pro" charset="0"/>
                <a:ea typeface="Source Sans Pro" charset="0"/>
                <a:cs typeface="Source Sans Pro" charset="0"/>
              </a:defRPr>
            </a:lvl4pPr>
            <a:lvl5pPr marL="2057400" indent="-228600" algn="l" defTabSz="914400" rtl="0" eaLnBrk="1" latinLnBrk="0" hangingPunct="1">
              <a:lnSpc>
                <a:spcPct val="100000"/>
              </a:lnSpc>
              <a:spcBef>
                <a:spcPts val="500"/>
              </a:spcBef>
              <a:buFont typeface="Source Sans Pro" panose="020B0503030403020204" pitchFamily="34" charset="0"/>
              <a:buChar char="&gt;"/>
              <a:defRPr sz="1600" kern="1200">
                <a:solidFill>
                  <a:schemeClr val="tx1"/>
                </a:solidFill>
                <a:latin typeface="Source Sans Pro" charset="0"/>
                <a:ea typeface="Source Sans Pro" charset="0"/>
                <a:cs typeface="Source Sans Pro"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tl-x-SDL" sz="2000"/>
              <a:t>Kailangan ko ng pangkalahatang pagpapayo at hatol sa negosyo habang iniisip ko ang tungkol sa pagpapalago ng malinis na enerhiya ko at mga serbisyo sa kahusayan ng enerhiya.</a:t>
            </a:r>
          </a:p>
        </p:txBody>
      </p:sp>
      <p:sp>
        <p:nvSpPr>
          <p:cNvPr id="10" name="Arrow: Chevron 9" descr="then">
            <a:extLst>
              <a:ext uri="{FF2B5EF4-FFF2-40B4-BE49-F238E27FC236}">
                <a16:creationId xmlns:a16="http://schemas.microsoft.com/office/drawing/2014/main" id="{D5185CE5-298D-FDDC-E30B-581EF23FDC8E}"/>
              </a:ext>
            </a:extLst>
          </p:cNvPr>
          <p:cNvSpPr/>
          <p:nvPr/>
        </p:nvSpPr>
        <p:spPr>
          <a:xfrm>
            <a:off x="5959011" y="3707064"/>
            <a:ext cx="452063" cy="410966"/>
          </a:xfrm>
          <a:prstGeom prst="chevron">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1"/>
              </a:solidFill>
            </a:endParaRPr>
          </a:p>
        </p:txBody>
      </p:sp>
      <p:sp>
        <p:nvSpPr>
          <p:cNvPr id="9" name="Content Placeholder 2">
            <a:extLst>
              <a:ext uri="{FF2B5EF4-FFF2-40B4-BE49-F238E27FC236}">
                <a16:creationId xmlns:a16="http://schemas.microsoft.com/office/drawing/2014/main" id="{1418679A-9B86-0C62-6844-52E66B3D1D31}"/>
              </a:ext>
            </a:extLst>
          </p:cNvPr>
          <p:cNvSpPr txBox="1">
            <a:spLocks/>
          </p:cNvSpPr>
          <p:nvPr/>
        </p:nvSpPr>
        <p:spPr>
          <a:xfrm>
            <a:off x="6579948" y="3545598"/>
            <a:ext cx="5025272" cy="911478"/>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buFont typeface="Wingdings" panose="05000000000000000000" pitchFamily="2" charset="2"/>
              <a:buChar char="§"/>
              <a:defRPr sz="2400" kern="1200">
                <a:solidFill>
                  <a:schemeClr val="tx1"/>
                </a:solidFill>
                <a:latin typeface="Source Sans Pro" charset="0"/>
                <a:ea typeface="Source Sans Pro" charset="0"/>
                <a:cs typeface="Source Sans Pro" charset="0"/>
              </a:defRPr>
            </a:lvl1pPr>
            <a:lvl2pPr marL="685800" indent="-228600" algn="l" defTabSz="914400" rtl="0" eaLnBrk="1" latinLnBrk="0" hangingPunct="1">
              <a:lnSpc>
                <a:spcPct val="100000"/>
              </a:lnSpc>
              <a:spcBef>
                <a:spcPts val="500"/>
              </a:spcBef>
              <a:buFont typeface="Source Sans Pro" panose="020B0503030403020204" pitchFamily="34" charset="0"/>
              <a:buChar char="‒"/>
              <a:defRPr sz="2000" kern="1200">
                <a:solidFill>
                  <a:schemeClr val="tx1"/>
                </a:solidFill>
                <a:latin typeface="Source Sans Pro" charset="0"/>
                <a:ea typeface="Source Sans Pro" charset="0"/>
                <a:cs typeface="Source Sans Pro" charset="0"/>
              </a:defRPr>
            </a:lvl2pPr>
            <a:lvl3pPr marL="1143000" indent="-228600" algn="l" defTabSz="914400" rtl="0" eaLnBrk="1" latinLnBrk="0" hangingPunct="1">
              <a:lnSpc>
                <a:spcPct val="100000"/>
              </a:lnSpc>
              <a:spcBef>
                <a:spcPts val="500"/>
              </a:spcBef>
              <a:buFont typeface="Source Sans Pro" panose="020B0503030403020204" pitchFamily="34" charset="0"/>
              <a:buChar char="•"/>
              <a:defRPr sz="1800" kern="1200">
                <a:solidFill>
                  <a:schemeClr val="tx1"/>
                </a:solidFill>
                <a:latin typeface="Source Sans Pro" charset="0"/>
                <a:ea typeface="Source Sans Pro" charset="0"/>
                <a:cs typeface="Source Sans Pro" charset="0"/>
              </a:defRPr>
            </a:lvl3pPr>
            <a:lvl4pPr marL="1600200" indent="-228600" algn="l" defTabSz="914400" rtl="0" eaLnBrk="1" latinLnBrk="0" hangingPunct="1">
              <a:lnSpc>
                <a:spcPct val="100000"/>
              </a:lnSpc>
              <a:spcBef>
                <a:spcPts val="500"/>
              </a:spcBef>
              <a:buFont typeface="Courier New" panose="02070309020205020404" pitchFamily="49" charset="0"/>
              <a:buChar char="o"/>
              <a:defRPr sz="1600" kern="1200">
                <a:solidFill>
                  <a:schemeClr val="tx1"/>
                </a:solidFill>
                <a:latin typeface="Source Sans Pro" charset="0"/>
                <a:ea typeface="Source Sans Pro" charset="0"/>
                <a:cs typeface="Source Sans Pro" charset="0"/>
              </a:defRPr>
            </a:lvl4pPr>
            <a:lvl5pPr marL="2057400" indent="-228600" algn="l" defTabSz="914400" rtl="0" eaLnBrk="1" latinLnBrk="0" hangingPunct="1">
              <a:lnSpc>
                <a:spcPct val="100000"/>
              </a:lnSpc>
              <a:spcBef>
                <a:spcPts val="500"/>
              </a:spcBef>
              <a:buFont typeface="Source Sans Pro" panose="020B0503030403020204" pitchFamily="34" charset="0"/>
              <a:buChar char="&gt;"/>
              <a:defRPr sz="1600" kern="1200">
                <a:solidFill>
                  <a:schemeClr val="tx1"/>
                </a:solidFill>
                <a:latin typeface="Source Sans Pro" charset="0"/>
                <a:ea typeface="Source Sans Pro" charset="0"/>
                <a:cs typeface="Source Sans Pro"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indent="0">
              <a:lnSpc>
                <a:spcPct val="107000"/>
              </a:lnSpc>
              <a:spcBef>
                <a:spcPts val="0"/>
              </a:spcBef>
              <a:spcAft>
                <a:spcPts val="0"/>
              </a:spcAft>
              <a:buNone/>
            </a:pPr>
            <a:r>
              <a:rPr lang="tl-x-SDL" sz="2000">
                <a:latin typeface="Source Sans Pro" panose="020B0503030403020204" pitchFamily="34" charset="0"/>
                <a:ea typeface="Source Sans Pro" panose="020B0503030403020204" pitchFamily="34" charset="0"/>
                <a:cs typeface="Arial" panose="020B0604020202020204" pitchFamily="34" charset="0"/>
              </a:rPr>
              <a:t>M</a:t>
            </a:r>
            <a:r>
              <a:rPr lang="tl-x-SDL" sz="2000">
                <a:effectLst/>
                <a:latin typeface="Source Sans Pro" panose="020B0503030403020204" pitchFamily="34" charset="0"/>
                <a:ea typeface="Source Sans Pro" panose="020B0503030403020204" pitchFamily="34" charset="0"/>
                <a:cs typeface="Arial" panose="020B0604020202020204" pitchFamily="34" charset="0"/>
              </a:rPr>
              <a:t>aghanap ng SBA </a:t>
            </a:r>
            <a:r>
              <a:rPr lang="tl-x-SDL" sz="2000" u="sng">
                <a:solidFill>
                  <a:srgbClr val="0563C1"/>
                </a:solidFill>
                <a:effectLst/>
                <a:latin typeface="Source Sans Pro" panose="020B0503030403020204" pitchFamily="34" charset="0"/>
                <a:ea typeface="Source Sans Pro" panose="020B0503030403020204" pitchFamily="34" charset="0"/>
                <a:cs typeface="Arial" panose="020B0604020202020204" pitchFamily="34" charset="0"/>
                <a:hlinkClick r:id="rId3"/>
              </a:rPr>
              <a:t>District Office</a:t>
            </a:r>
            <a:r>
              <a:rPr lang="tl-x-SDL" sz="2000">
                <a:effectLst/>
                <a:latin typeface="Source Sans Pro" panose="020B0503030403020204" pitchFamily="34" charset="0"/>
                <a:ea typeface="Source Sans Pro" panose="020B0503030403020204" pitchFamily="34" charset="0"/>
                <a:cs typeface="Arial" panose="020B0604020202020204" pitchFamily="34" charset="0"/>
                <a:hlinkClick r:id="rId3"/>
              </a:rPr>
              <a:t> </a:t>
            </a:r>
            <a:r>
              <a:rPr lang="tl-x-SDL" sz="2000">
                <a:effectLst/>
                <a:latin typeface="Source Sans Pro" panose="020B0503030403020204" pitchFamily="34" charset="0"/>
                <a:ea typeface="Source Sans Pro" panose="020B0503030403020204" pitchFamily="34" charset="0"/>
                <a:cs typeface="Arial" panose="020B0604020202020204" pitchFamily="34" charset="0"/>
              </a:rPr>
              <a:t>o </a:t>
            </a:r>
            <a:r>
              <a:rPr lang="tl-x-SDL" sz="2000" u="sng">
                <a:solidFill>
                  <a:srgbClr val="0563C1"/>
                </a:solidFill>
                <a:effectLst/>
                <a:latin typeface="Source Sans Pro" panose="020B0503030403020204" pitchFamily="34" charset="0"/>
                <a:ea typeface="Source Sans Pro" panose="020B0503030403020204" pitchFamily="34" charset="0"/>
                <a:cs typeface="Arial" panose="020B0604020202020204" pitchFamily="34" charset="0"/>
                <a:hlinkClick r:id="rId4"/>
              </a:rPr>
              <a:t>Resource Partner</a:t>
            </a:r>
            <a:r>
              <a:rPr lang="tl-x-SDL" sz="2000">
                <a:effectLst/>
                <a:latin typeface="Source Sans Pro" panose="020B0503030403020204" pitchFamily="34" charset="0"/>
                <a:ea typeface="Source Sans Pro" panose="020B0503030403020204" pitchFamily="34" charset="0"/>
                <a:cs typeface="Arial" panose="020B0604020202020204" pitchFamily="34" charset="0"/>
              </a:rPr>
              <a:t> na malapit sa iyo para sa pagpapayo at pagsasanay.</a:t>
            </a:r>
          </a:p>
        </p:txBody>
      </p:sp>
      <p:sp>
        <p:nvSpPr>
          <p:cNvPr id="4" name="Slide Number Placeholder 3">
            <a:extLst>
              <a:ext uri="{FF2B5EF4-FFF2-40B4-BE49-F238E27FC236}">
                <a16:creationId xmlns:a16="http://schemas.microsoft.com/office/drawing/2014/main" id="{1DA7176A-0083-EBA9-20AC-4E3806C7F91E}"/>
              </a:ext>
              <a:ext uri="{C183D7F6-B498-43B3-948B-1728B52AA6E4}">
                <adec:decorative xmlns:adec="http://schemas.microsoft.com/office/drawing/2017/decorative" val="1"/>
              </a:ext>
            </a:extLst>
          </p:cNvPr>
          <p:cNvSpPr>
            <a:spLocks noGrp="1"/>
          </p:cNvSpPr>
          <p:nvPr>
            <p:ph type="sldNum" sz="quarter" idx="12"/>
          </p:nvPr>
        </p:nvSpPr>
        <p:spPr/>
        <p:txBody>
          <a:bodyPr/>
          <a:lstStyle/>
          <a:p>
            <a:fld id="{B1AB44B9-F1EC-4F4B-88D4-413245C9CD3E}" type="slidenum">
              <a:rPr lang="en-US" smtClean="0"/>
              <a:t>14</a:t>
            </a:fld>
            <a:endParaRPr lang="en-US"/>
          </a:p>
        </p:txBody>
      </p:sp>
    </p:spTree>
    <p:extLst>
      <p:ext uri="{BB962C8B-B14F-4D97-AF65-F5344CB8AC3E}">
        <p14:creationId xmlns:p14="http://schemas.microsoft.com/office/powerpoint/2010/main" val="8817755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29B87E-0B6E-5849-632E-583BBDC55B8E}"/>
              </a:ext>
            </a:extLst>
          </p:cNvPr>
          <p:cNvSpPr>
            <a:spLocks noGrp="1"/>
          </p:cNvSpPr>
          <p:nvPr>
            <p:ph type="title"/>
          </p:nvPr>
        </p:nvSpPr>
        <p:spPr>
          <a:xfrm>
            <a:off x="583019" y="298575"/>
            <a:ext cx="11025962" cy="598904"/>
          </a:xfrm>
        </p:spPr>
        <p:txBody>
          <a:bodyPr>
            <a:normAutofit fontScale="90000"/>
          </a:bodyPr>
          <a:lstStyle/>
          <a:p>
            <a:r>
              <a:rPr lang="tl-x-SDL" dirty="0"/>
              <a:t>Paano ko matutulungan ang mga customer ko na maunawaan kung </a:t>
            </a:r>
            <a:br>
              <a:rPr lang="tl-x-SDL" dirty="0"/>
            </a:br>
            <a:r>
              <a:rPr lang="tl-x-SDL" dirty="0"/>
              <a:t>saan sila kwalipikado?</a:t>
            </a:r>
          </a:p>
        </p:txBody>
      </p:sp>
      <p:sp>
        <p:nvSpPr>
          <p:cNvPr id="7" name="Content Placeholder 6">
            <a:extLst>
              <a:ext uri="{FF2B5EF4-FFF2-40B4-BE49-F238E27FC236}">
                <a16:creationId xmlns:a16="http://schemas.microsoft.com/office/drawing/2014/main" id="{1EB22F89-4004-2AAB-B0DF-C589212A3549}"/>
              </a:ext>
            </a:extLst>
          </p:cNvPr>
          <p:cNvSpPr>
            <a:spLocks noGrp="1"/>
          </p:cNvSpPr>
          <p:nvPr>
            <p:ph idx="1"/>
          </p:nvPr>
        </p:nvSpPr>
        <p:spPr>
          <a:xfrm>
            <a:off x="651540" y="1296957"/>
            <a:ext cx="10940901" cy="4900280"/>
          </a:xfrm>
        </p:spPr>
        <p:txBody>
          <a:bodyPr>
            <a:normAutofit/>
          </a:bodyPr>
          <a:lstStyle/>
          <a:p>
            <a:pPr marL="0" indent="0">
              <a:buNone/>
            </a:pPr>
            <a:r>
              <a:rPr lang="tl-x-SDL" dirty="0"/>
              <a:t>Hikayatin ang mga customer mo na bisitahin ang </a:t>
            </a:r>
            <a:r>
              <a:rPr lang="tl-x-SDL" dirty="0">
                <a:hlinkClick r:id="rId2"/>
              </a:rPr>
              <a:t>energy.gov/save </a:t>
            </a:r>
            <a:r>
              <a:rPr lang="tl-x-SDL" dirty="0"/>
              <a:t>para masuri ang mga potensyal na matitipid ayon sa uri ng kasangkapan at uri ng proyekto sa pagpapaganda ng bahay:</a:t>
            </a:r>
          </a:p>
        </p:txBody>
      </p:sp>
      <p:sp>
        <p:nvSpPr>
          <p:cNvPr id="20" name="TextBox 19">
            <a:extLst>
              <a:ext uri="{FF2B5EF4-FFF2-40B4-BE49-F238E27FC236}">
                <a16:creationId xmlns:a16="http://schemas.microsoft.com/office/drawing/2014/main" id="{719FBB08-F32D-A120-E206-94EB24805BFD}"/>
              </a:ext>
              <a:ext uri="{C183D7F6-B498-43B3-948B-1728B52AA6E4}">
                <adec:decorative xmlns:adec="http://schemas.microsoft.com/office/drawing/2017/decorative" val="1"/>
              </a:ext>
            </a:extLst>
          </p:cNvPr>
          <p:cNvSpPr txBox="1"/>
          <p:nvPr/>
        </p:nvSpPr>
        <p:spPr>
          <a:xfrm>
            <a:off x="1505509" y="3747097"/>
            <a:ext cx="2675467" cy="646331"/>
          </a:xfrm>
          <a:prstGeom prst="rect">
            <a:avLst/>
          </a:prstGeom>
          <a:noFill/>
        </p:spPr>
        <p:txBody>
          <a:bodyPr wrap="square" rtlCol="0">
            <a:spAutoFit/>
          </a:bodyPr>
          <a:lstStyle/>
          <a:p>
            <a:r>
              <a:rPr lang="tl-x-SDL" dirty="0"/>
              <a:t>Pagbukud-bukurin ayon sa “kasangkapan” o “pagpapaganda ng bahay”</a:t>
            </a:r>
          </a:p>
        </p:txBody>
      </p:sp>
      <p:pic>
        <p:nvPicPr>
          <p:cNvPr id="12" name="Picture 11" descr="Larawan - energy.gov/save.">
            <a:extLst>
              <a:ext uri="{FF2B5EF4-FFF2-40B4-BE49-F238E27FC236}">
                <a16:creationId xmlns:a16="http://schemas.microsoft.com/office/drawing/2014/main" id="{E728F3EE-96F0-27FE-72F7-282B26E9A337}"/>
              </a:ext>
            </a:extLst>
          </p:cNvPr>
          <p:cNvPicPr>
            <a:picLocks noChangeAspect="1"/>
          </p:cNvPicPr>
          <p:nvPr/>
        </p:nvPicPr>
        <p:blipFill>
          <a:blip r:embed="rId3"/>
          <a:stretch>
            <a:fillRect/>
          </a:stretch>
        </p:blipFill>
        <p:spPr>
          <a:xfrm>
            <a:off x="4137211" y="2482560"/>
            <a:ext cx="3736789" cy="3874079"/>
          </a:xfrm>
          <a:prstGeom prst="rect">
            <a:avLst/>
          </a:prstGeom>
        </p:spPr>
      </p:pic>
      <p:sp>
        <p:nvSpPr>
          <p:cNvPr id="14" name="Oval 13" descr="This is the filter on the energy.gov/save website where you can sort by &quot;appliance&quot; or &quot;home improvement&quot;. ">
            <a:extLst>
              <a:ext uri="{FF2B5EF4-FFF2-40B4-BE49-F238E27FC236}">
                <a16:creationId xmlns:a16="http://schemas.microsoft.com/office/drawing/2014/main" id="{BE6880D1-1397-1376-FDF9-21E5BCDEB457}"/>
              </a:ext>
            </a:extLst>
          </p:cNvPr>
          <p:cNvSpPr/>
          <p:nvPr/>
        </p:nvSpPr>
        <p:spPr>
          <a:xfrm>
            <a:off x="4381437" y="3868675"/>
            <a:ext cx="1193800" cy="296334"/>
          </a:xfrm>
          <a:prstGeom prst="ellipse">
            <a:avLst/>
          </a:prstGeom>
          <a:noFill/>
          <a:ln w="190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Arrow Connector 17" descr="This is an arrow pointing to the different tiles that you can click on, on the energy.gov/save website to learn more about savings.">
            <a:extLst>
              <a:ext uri="{FF2B5EF4-FFF2-40B4-BE49-F238E27FC236}">
                <a16:creationId xmlns:a16="http://schemas.microsoft.com/office/drawing/2014/main" id="{AC7816BF-85CF-8C06-95AA-1C9DF3B9F242}"/>
              </a:ext>
            </a:extLst>
          </p:cNvPr>
          <p:cNvCxnSpPr/>
          <p:nvPr/>
        </p:nvCxnSpPr>
        <p:spPr>
          <a:xfrm flipH="1">
            <a:off x="7213600" y="4224867"/>
            <a:ext cx="660400" cy="389466"/>
          </a:xfrm>
          <a:prstGeom prst="straightConnector1">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D46D0E8D-7824-BA7E-4A0C-DC25F251F4B3}"/>
              </a:ext>
            </a:extLst>
          </p:cNvPr>
          <p:cNvSpPr txBox="1"/>
          <p:nvPr/>
        </p:nvSpPr>
        <p:spPr>
          <a:xfrm>
            <a:off x="7984004" y="3868675"/>
            <a:ext cx="2675467" cy="1200329"/>
          </a:xfrm>
          <a:prstGeom prst="rect">
            <a:avLst/>
          </a:prstGeom>
          <a:noFill/>
        </p:spPr>
        <p:txBody>
          <a:bodyPr wrap="square" rtlCol="0">
            <a:spAutoFit/>
          </a:bodyPr>
          <a:lstStyle/>
          <a:p>
            <a:r>
              <a:rPr lang="tl-x-SDL" dirty="0"/>
              <a:t>I-click sa isang tile para malaman ang tungkol sa pagtitipid. Ang mga rebate ay mapapansin sa ilalim ng "uri ng insentibo"</a:t>
            </a:r>
          </a:p>
        </p:txBody>
      </p:sp>
      <p:sp>
        <p:nvSpPr>
          <p:cNvPr id="4" name="Slide Number Placeholder 3">
            <a:extLst>
              <a:ext uri="{FF2B5EF4-FFF2-40B4-BE49-F238E27FC236}">
                <a16:creationId xmlns:a16="http://schemas.microsoft.com/office/drawing/2014/main" id="{1DA7176A-0083-EBA9-20AC-4E3806C7F91E}"/>
              </a:ext>
              <a:ext uri="{C183D7F6-B498-43B3-948B-1728B52AA6E4}">
                <adec:decorative xmlns:adec="http://schemas.microsoft.com/office/drawing/2017/decorative" val="1"/>
              </a:ext>
            </a:extLst>
          </p:cNvPr>
          <p:cNvSpPr>
            <a:spLocks noGrp="1"/>
          </p:cNvSpPr>
          <p:nvPr>
            <p:ph type="sldNum" sz="quarter" idx="12"/>
          </p:nvPr>
        </p:nvSpPr>
        <p:spPr/>
        <p:txBody>
          <a:bodyPr/>
          <a:lstStyle/>
          <a:p>
            <a:fld id="{B1AB44B9-F1EC-4F4B-88D4-413245C9CD3E}" type="slidenum">
              <a:rPr lang="en-US" smtClean="0"/>
              <a:t>15</a:t>
            </a:fld>
            <a:endParaRPr lang="en-US"/>
          </a:p>
        </p:txBody>
      </p:sp>
    </p:spTree>
    <p:extLst>
      <p:ext uri="{BB962C8B-B14F-4D97-AF65-F5344CB8AC3E}">
        <p14:creationId xmlns:p14="http://schemas.microsoft.com/office/powerpoint/2010/main" val="33758280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29B87E-0B6E-5849-632E-583BBDC55B8E}"/>
              </a:ext>
            </a:extLst>
          </p:cNvPr>
          <p:cNvSpPr>
            <a:spLocks noGrp="1"/>
          </p:cNvSpPr>
          <p:nvPr>
            <p:ph type="title"/>
          </p:nvPr>
        </p:nvSpPr>
        <p:spPr/>
        <p:txBody>
          <a:bodyPr/>
          <a:lstStyle/>
          <a:p>
            <a:r>
              <a:rPr lang="tl-x-SDL"/>
              <a:t>Masusing tingnan ang mga produkto ng pangangapital ng SBA</a:t>
            </a:r>
          </a:p>
        </p:txBody>
      </p:sp>
      <p:sp>
        <p:nvSpPr>
          <p:cNvPr id="3" name="Content Placeholder 2">
            <a:extLst>
              <a:ext uri="{FF2B5EF4-FFF2-40B4-BE49-F238E27FC236}">
                <a16:creationId xmlns:a16="http://schemas.microsoft.com/office/drawing/2014/main" id="{FEF3A1BE-47F3-ACDF-B91F-7824CD42F58F}"/>
              </a:ext>
            </a:extLst>
          </p:cNvPr>
          <p:cNvSpPr>
            <a:spLocks noGrp="1"/>
          </p:cNvSpPr>
          <p:nvPr>
            <p:ph idx="1"/>
          </p:nvPr>
        </p:nvSpPr>
        <p:spPr>
          <a:xfrm>
            <a:off x="838199" y="1246095"/>
            <a:ext cx="10591801" cy="4786156"/>
          </a:xfrm>
        </p:spPr>
        <p:txBody>
          <a:bodyPr>
            <a:noAutofit/>
          </a:bodyPr>
          <a:lstStyle/>
          <a:p>
            <a:r>
              <a:rPr lang="tl-x-SDL" sz="2000" b="1" dirty="0"/>
              <a:t>SBA Express: </a:t>
            </a:r>
          </a:p>
          <a:p>
            <a:pPr lvl="1"/>
            <a:r>
              <a:rPr lang="tl-x-SDL" dirty="0"/>
              <a:t>Ang programang SBA Express ay isang </a:t>
            </a:r>
            <a:r>
              <a:rPr lang="en-US" dirty="0" err="1"/>
              <a:t>naiaangkop</a:t>
            </a:r>
            <a:r>
              <a:rPr lang="tl-x-SDL" dirty="0"/>
              <a:t> na umiikot linya ng programa ng kredito ng kapital na kayang suportahan ang mga pangangailangan ng hanggang $500,000</a:t>
            </a:r>
          </a:p>
          <a:p>
            <a:pPr lvl="1"/>
            <a:r>
              <a:rPr lang="tl-x-SDL" dirty="0"/>
              <a:t>Ang aplikasyon para sa pag-apruba ay maaaring kasing bilis ng 1 linggo</a:t>
            </a:r>
          </a:p>
          <a:p>
            <a:pPr lvl="1"/>
            <a:r>
              <a:rPr lang="tl-x-SDL" dirty="0"/>
              <a:t>Gamit ang isang linya ng kredito ng SBA Express, puwedeng ma-access ng isang kontratista ang umiikot na kapital para makabili ng kagamitan at mapondohan ang mga gastos sa pag-install nang paulit-ulit</a:t>
            </a:r>
          </a:p>
          <a:p>
            <a:pPr lvl="1"/>
            <a:r>
              <a:rPr lang="tl-x-SDL" dirty="0"/>
              <a:t>Ang </a:t>
            </a:r>
            <a:r>
              <a:rPr lang="en-US" dirty="0" err="1"/>
              <a:t>pautang</a:t>
            </a:r>
            <a:r>
              <a:rPr lang="tl-x-SDL" dirty="0"/>
              <a:t> ay puwedeng magbigay-daan sa maliit na negosyo mo na kumuha ng higit pang mga kliyente at lumago, sa pag-alam na mayroon kang access sa kapital na kailangan para suportahan sila habang nasa daan.</a:t>
            </a:r>
          </a:p>
        </p:txBody>
      </p:sp>
      <p:sp>
        <p:nvSpPr>
          <p:cNvPr id="4" name="Slide Number Placeholder 3">
            <a:extLst>
              <a:ext uri="{FF2B5EF4-FFF2-40B4-BE49-F238E27FC236}">
                <a16:creationId xmlns:a16="http://schemas.microsoft.com/office/drawing/2014/main" id="{1DA7176A-0083-EBA9-20AC-4E3806C7F91E}"/>
              </a:ext>
            </a:extLst>
          </p:cNvPr>
          <p:cNvSpPr>
            <a:spLocks noGrp="1"/>
          </p:cNvSpPr>
          <p:nvPr>
            <p:ph type="sldNum" sz="quarter" idx="12"/>
          </p:nvPr>
        </p:nvSpPr>
        <p:spPr/>
        <p:txBody>
          <a:bodyPr/>
          <a:lstStyle/>
          <a:p>
            <a:fld id="{B1AB44B9-F1EC-4F4B-88D4-413245C9CD3E}" type="slidenum">
              <a:rPr lang="en-US" smtClean="0"/>
              <a:t>16</a:t>
            </a:fld>
            <a:endParaRPr lang="en-US"/>
          </a:p>
        </p:txBody>
      </p:sp>
    </p:spTree>
    <p:extLst>
      <p:ext uri="{BB962C8B-B14F-4D97-AF65-F5344CB8AC3E}">
        <p14:creationId xmlns:p14="http://schemas.microsoft.com/office/powerpoint/2010/main" val="15909220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62CE617A-42C0-4693-BB46-D65F2E2E9283}"/>
              </a:ext>
            </a:extLst>
          </p:cNvPr>
          <p:cNvSpPr>
            <a:spLocks noGrp="1"/>
          </p:cNvSpPr>
          <p:nvPr>
            <p:ph type="ctrTitle"/>
          </p:nvPr>
        </p:nvSpPr>
        <p:spPr>
          <a:xfrm>
            <a:off x="2667000" y="2525132"/>
            <a:ext cx="6858000" cy="2387600"/>
          </a:xfrm>
        </p:spPr>
        <p:txBody>
          <a:bodyPr/>
          <a:lstStyle/>
          <a:p>
            <a:r>
              <a:rPr lang="tl-x-SDL"/>
              <a:t>PAANO: </a:t>
            </a:r>
            <a:br>
              <a:rPr lang="tl-x-SDL"/>
            </a:br>
            <a:r>
              <a:rPr lang="tl-x-SDL"/>
              <a:t>Mga Rebate sa Enerhiya ng Tahanan para sa maliit na negosyo </a:t>
            </a:r>
          </a:p>
        </p:txBody>
      </p:sp>
    </p:spTree>
    <p:extLst>
      <p:ext uri="{BB962C8B-B14F-4D97-AF65-F5344CB8AC3E}">
        <p14:creationId xmlns:p14="http://schemas.microsoft.com/office/powerpoint/2010/main" val="10248819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8519A-5583-AF89-F212-0DEBBB74D68A}"/>
              </a:ext>
            </a:extLst>
          </p:cNvPr>
          <p:cNvSpPr>
            <a:spLocks noGrp="1"/>
          </p:cNvSpPr>
          <p:nvPr>
            <p:ph type="title"/>
          </p:nvPr>
        </p:nvSpPr>
        <p:spPr/>
        <p:txBody>
          <a:bodyPr/>
          <a:lstStyle/>
          <a:p>
            <a:r>
              <a:rPr lang="tl-x-SDL"/>
              <a:t>Mga Layunin ng aming Gabay sa Paano</a:t>
            </a:r>
          </a:p>
        </p:txBody>
      </p:sp>
      <p:sp>
        <p:nvSpPr>
          <p:cNvPr id="3" name="Content Placeholder 2">
            <a:extLst>
              <a:ext uri="{FF2B5EF4-FFF2-40B4-BE49-F238E27FC236}">
                <a16:creationId xmlns:a16="http://schemas.microsoft.com/office/drawing/2014/main" id="{B533AA94-F383-F6E0-D2BA-418CCCF44A12}"/>
              </a:ext>
            </a:extLst>
          </p:cNvPr>
          <p:cNvSpPr>
            <a:spLocks noGrp="1"/>
          </p:cNvSpPr>
          <p:nvPr>
            <p:ph idx="1"/>
          </p:nvPr>
        </p:nvSpPr>
        <p:spPr>
          <a:xfrm>
            <a:off x="838200" y="1541194"/>
            <a:ext cx="10967013" cy="4786156"/>
          </a:xfrm>
        </p:spPr>
        <p:txBody>
          <a:bodyPr/>
          <a:lstStyle/>
          <a:p>
            <a:pPr marL="0" indent="0">
              <a:buNone/>
            </a:pPr>
            <a:r>
              <a:rPr lang="tl-x-SDL" sz="2000"/>
              <a:t>Inaasahan namin na sa pagtatapos ng presentasyong ito, mauunawaan mo:</a:t>
            </a:r>
          </a:p>
          <a:p>
            <a:r>
              <a:rPr lang="tl-x-SDL" sz="2000"/>
              <a:t>Ano ang Mga Rebate sa Enerhiya ng Tahanan</a:t>
            </a:r>
          </a:p>
          <a:p>
            <a:r>
              <a:rPr lang="tl-x-SDL" sz="2000"/>
              <a:t>Sino at ano ang kwalipikado para sa Rebate sa Enerhiya ng Tahanan</a:t>
            </a:r>
          </a:p>
          <a:p>
            <a:r>
              <a:rPr lang="tl-x-SDL" sz="2000"/>
              <a:t>Bakit mahalaga ang mga ito para sa maliit na negosyo mo</a:t>
            </a:r>
          </a:p>
          <a:p>
            <a:r>
              <a:rPr lang="tl-x-SDL" sz="2000"/>
              <a:t>Mga susunod na hakbang para sa maliit na negosyo mo</a:t>
            </a:r>
          </a:p>
          <a:p>
            <a:r>
              <a:rPr lang="tl-x-SDL" sz="2000"/>
              <a:t>Paano matutulungan ng SBA ang maliit na negosyo mo na maging handa na ma-access ang Mga Rebate sa Enerhiya ng Tahanan</a:t>
            </a:r>
          </a:p>
          <a:p>
            <a:pPr lvl="1"/>
            <a:endParaRPr lang="en-US" sz="1400" dirty="0"/>
          </a:p>
          <a:p>
            <a:pPr marL="0" indent="0">
              <a:buNone/>
            </a:pPr>
            <a:endParaRPr lang="en-US" dirty="0"/>
          </a:p>
        </p:txBody>
      </p:sp>
      <p:sp>
        <p:nvSpPr>
          <p:cNvPr id="4" name="Slide Number Placeholder 3">
            <a:extLst>
              <a:ext uri="{FF2B5EF4-FFF2-40B4-BE49-F238E27FC236}">
                <a16:creationId xmlns:a16="http://schemas.microsoft.com/office/drawing/2014/main" id="{4A842B71-520F-5A1E-F083-0D229DECC67F}"/>
              </a:ext>
            </a:extLst>
          </p:cNvPr>
          <p:cNvSpPr>
            <a:spLocks noGrp="1"/>
          </p:cNvSpPr>
          <p:nvPr>
            <p:ph type="sldNum" sz="quarter" idx="12"/>
          </p:nvPr>
        </p:nvSpPr>
        <p:spPr/>
        <p:txBody>
          <a:bodyPr/>
          <a:lstStyle/>
          <a:p>
            <a:fld id="{B1AB44B9-F1EC-4F4B-88D4-413245C9CD3E}" type="slidenum">
              <a:rPr lang="en-US" smtClean="0"/>
              <a:t>3</a:t>
            </a:fld>
            <a:endParaRPr lang="en-US"/>
          </a:p>
        </p:txBody>
      </p:sp>
    </p:spTree>
    <p:extLst>
      <p:ext uri="{BB962C8B-B14F-4D97-AF65-F5344CB8AC3E}">
        <p14:creationId xmlns:p14="http://schemas.microsoft.com/office/powerpoint/2010/main" val="26573357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8519A-5583-AF89-F212-0DEBBB74D68A}"/>
              </a:ext>
            </a:extLst>
          </p:cNvPr>
          <p:cNvSpPr>
            <a:spLocks noGrp="1"/>
          </p:cNvSpPr>
          <p:nvPr>
            <p:ph type="title"/>
          </p:nvPr>
        </p:nvSpPr>
        <p:spPr/>
        <p:txBody>
          <a:bodyPr/>
          <a:lstStyle/>
          <a:p>
            <a:r>
              <a:rPr lang="tl-x-SDL"/>
              <a:t>Saan napupunta ang pera?</a:t>
            </a:r>
          </a:p>
        </p:txBody>
      </p:sp>
      <p:sp>
        <p:nvSpPr>
          <p:cNvPr id="22" name="TextBox 21">
            <a:extLst>
              <a:ext uri="{FF2B5EF4-FFF2-40B4-BE49-F238E27FC236}">
                <a16:creationId xmlns:a16="http://schemas.microsoft.com/office/drawing/2014/main" id="{46052F44-1F3A-2DEE-45DE-393604BF80A7}"/>
              </a:ext>
            </a:extLst>
          </p:cNvPr>
          <p:cNvSpPr txBox="1"/>
          <p:nvPr/>
        </p:nvSpPr>
        <p:spPr>
          <a:xfrm>
            <a:off x="838200" y="1191412"/>
            <a:ext cx="1123083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l-x-SDL" sz="1800" b="0" i="0" u="none" strike="noStrike" cap="none" normalizeH="0" baseline="0" noProof="0" dirty="0">
                <a:ln>
                  <a:noFill/>
                </a:ln>
                <a:solidFill>
                  <a:srgbClr val="000000"/>
                </a:solidFill>
                <a:effectLst/>
                <a:uLnTx/>
                <a:uFillTx/>
                <a:latin typeface="Avenir LT Std 45 Book"/>
                <a:ea typeface="+mn-ea"/>
                <a:cs typeface="+mn-cs"/>
              </a:rPr>
              <a:t>Inflation Reduction Act Section 50121 ($4.3 bilyon) at Section 50122 ($4.5 bilyon) </a:t>
            </a:r>
          </a:p>
        </p:txBody>
      </p:sp>
      <p:sp>
        <p:nvSpPr>
          <p:cNvPr id="6" name="Pentagon 30">
            <a:extLst>
              <a:ext uri="{FF2B5EF4-FFF2-40B4-BE49-F238E27FC236}">
                <a16:creationId xmlns:a16="http://schemas.microsoft.com/office/drawing/2014/main" id="{79941696-1610-AD0F-6F62-DBD5BB0F0354}"/>
              </a:ext>
              <a:ext uri="{C183D7F6-B498-43B3-948B-1728B52AA6E4}">
                <adec:decorative xmlns:adec="http://schemas.microsoft.com/office/drawing/2017/decorative" val="1"/>
              </a:ext>
            </a:extLst>
          </p:cNvPr>
          <p:cNvSpPr/>
          <p:nvPr/>
        </p:nvSpPr>
        <p:spPr>
          <a:xfrm>
            <a:off x="527539" y="1767500"/>
            <a:ext cx="1534329" cy="3625740"/>
          </a:xfrm>
          <a:prstGeom prst="homePlate">
            <a:avLst>
              <a:gd name="adj" fmla="val 0"/>
            </a:avLst>
          </a:pr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44A75272-D8BC-0A96-A7DD-5A2919B64863}"/>
              </a:ext>
            </a:extLst>
          </p:cNvPr>
          <p:cNvSpPr txBox="1"/>
          <p:nvPr/>
        </p:nvSpPr>
        <p:spPr>
          <a:xfrm>
            <a:off x="530451" y="2426208"/>
            <a:ext cx="1517917" cy="267765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tl-x-SDL" sz="2100" b="1" i="0" u="none" strike="noStrike" cap="none" normalizeH="0" baseline="0" noProof="0" dirty="0">
                <a:ln>
                  <a:noFill/>
                </a:ln>
                <a:solidFill>
                  <a:prstClr val="white"/>
                </a:solidFill>
                <a:effectLst/>
                <a:uLnTx/>
                <a:uFillTx/>
                <a:latin typeface="Avenir Next LT Pro Demi" panose="020B0704020202020204" pitchFamily="34" charset="0"/>
                <a:ea typeface="+mn-ea"/>
                <a:cs typeface="+mn-cs"/>
              </a:rPr>
              <a:t>$8.8 bilyon sa mga pondo sa Rebate sa Enerhiya ng Tahanan</a:t>
            </a:r>
          </a:p>
        </p:txBody>
      </p:sp>
      <p:sp>
        <p:nvSpPr>
          <p:cNvPr id="8" name="Pentagon 30">
            <a:extLst>
              <a:ext uri="{FF2B5EF4-FFF2-40B4-BE49-F238E27FC236}">
                <a16:creationId xmlns:a16="http://schemas.microsoft.com/office/drawing/2014/main" id="{EA28601F-E617-AA5B-8E82-C9EFD9A119CF}"/>
              </a:ext>
              <a:ext uri="{C183D7F6-B498-43B3-948B-1728B52AA6E4}">
                <adec:decorative xmlns:adec="http://schemas.microsoft.com/office/drawing/2017/decorative" val="1"/>
              </a:ext>
            </a:extLst>
          </p:cNvPr>
          <p:cNvSpPr/>
          <p:nvPr/>
        </p:nvSpPr>
        <p:spPr>
          <a:xfrm>
            <a:off x="2289611" y="1799017"/>
            <a:ext cx="2940948" cy="3006663"/>
          </a:xfrm>
          <a:prstGeom prst="chevron">
            <a:avLst>
              <a:gd name="adj" fmla="val 15492"/>
            </a:avLst>
          </a:prstGeom>
          <a:solidFill>
            <a:schemeClr val="bg1"/>
          </a:solidFill>
          <a:ln w="5715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11DF44C9-3910-B9D7-D3B8-9A61107890E0}"/>
              </a:ext>
            </a:extLst>
          </p:cNvPr>
          <p:cNvSpPr txBox="1"/>
          <p:nvPr/>
        </p:nvSpPr>
        <p:spPr>
          <a:xfrm>
            <a:off x="2827154" y="2688079"/>
            <a:ext cx="2067872" cy="120032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tl-x-SDL" sz="1800" b="1" i="0" u="none" strike="noStrike" cap="none" normalizeH="0" baseline="0" noProof="0" dirty="0">
                <a:ln>
                  <a:noFill/>
                </a:ln>
                <a:solidFill>
                  <a:prstClr val="black"/>
                </a:solidFill>
                <a:effectLst/>
                <a:uLnTx/>
                <a:uFillTx/>
                <a:latin typeface="Avenir Next LT Pro" panose="020B0504020202020204" pitchFamily="34" charset="0"/>
                <a:ea typeface="+mn-ea"/>
                <a:cs typeface="+mn-cs"/>
              </a:rPr>
              <a:t>$8.3 </a:t>
            </a:r>
            <a:r>
              <a:rPr kumimoji="0" lang="tl-x-SDL" sz="1800" b="0" i="0" u="none" strike="noStrike" cap="none" normalizeH="0" baseline="0" noProof="0" dirty="0">
                <a:ln>
                  <a:noFill/>
                </a:ln>
                <a:solidFill>
                  <a:prstClr val="black"/>
                </a:solidFill>
                <a:effectLst/>
                <a:uLnTx/>
                <a:uFillTx/>
                <a:latin typeface="Avenir Next LT Pro" panose="020B0504020202020204" pitchFamily="34" charset="0"/>
                <a:ea typeface="+mn-ea"/>
                <a:cs typeface="+mn-cs"/>
              </a:rPr>
              <a:t>bilyon ang mapupunta sa Estado, Mga teritoryo, Mga Tribong Indian</a:t>
            </a:r>
          </a:p>
        </p:txBody>
      </p:sp>
      <p:sp>
        <p:nvSpPr>
          <p:cNvPr id="10" name="Pentagon 30">
            <a:extLst>
              <a:ext uri="{FF2B5EF4-FFF2-40B4-BE49-F238E27FC236}">
                <a16:creationId xmlns:a16="http://schemas.microsoft.com/office/drawing/2014/main" id="{B5D4B168-B5E7-B2D2-2E05-F0AEE56AAABF}"/>
              </a:ext>
              <a:ext uri="{C183D7F6-B498-43B3-948B-1728B52AA6E4}">
                <adec:decorative xmlns:adec="http://schemas.microsoft.com/office/drawing/2017/decorative" val="1"/>
              </a:ext>
            </a:extLst>
          </p:cNvPr>
          <p:cNvSpPr/>
          <p:nvPr/>
        </p:nvSpPr>
        <p:spPr>
          <a:xfrm>
            <a:off x="5347678" y="1799020"/>
            <a:ext cx="2791952" cy="2148958"/>
          </a:xfrm>
          <a:prstGeom prst="chevron">
            <a:avLst>
              <a:gd name="adj" fmla="val 10432"/>
            </a:avLst>
          </a:prstGeom>
          <a:solidFill>
            <a:schemeClr val="bg1"/>
          </a:solidFill>
          <a:ln w="5715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09FBA2D7-C267-9B5B-A0BA-1E5656050832}"/>
              </a:ext>
            </a:extLst>
          </p:cNvPr>
          <p:cNvSpPr txBox="1"/>
          <p:nvPr/>
        </p:nvSpPr>
        <p:spPr>
          <a:xfrm>
            <a:off x="5678116" y="2542817"/>
            <a:ext cx="2232635"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tl-x-SDL" sz="1800" b="1" i="0" u="none" strike="noStrike" cap="none" normalizeH="0" baseline="0" noProof="0" dirty="0">
                <a:ln>
                  <a:noFill/>
                </a:ln>
                <a:solidFill>
                  <a:prstClr val="black"/>
                </a:solidFill>
                <a:effectLst/>
                <a:uLnTx/>
                <a:uFillTx/>
                <a:latin typeface="Avenir Next LT Pro" panose="020B0504020202020204" pitchFamily="34" charset="0"/>
                <a:ea typeface="+mn-ea"/>
                <a:cs typeface="+mn-cs"/>
              </a:rPr>
              <a:t>$8.3 </a:t>
            </a:r>
            <a:r>
              <a:rPr kumimoji="0" lang="tl-x-SDL" sz="1800" b="0" i="0" u="none" strike="noStrike" cap="none" normalizeH="0" baseline="0" noProof="0" dirty="0">
                <a:ln>
                  <a:noFill/>
                </a:ln>
                <a:solidFill>
                  <a:prstClr val="black"/>
                </a:solidFill>
                <a:effectLst/>
                <a:uLnTx/>
                <a:uFillTx/>
                <a:latin typeface="Avenir Next LT Pro" panose="020B0504020202020204" pitchFamily="34" charset="0"/>
                <a:ea typeface="+mn-ea"/>
                <a:cs typeface="+mn-cs"/>
              </a:rPr>
              <a:t>bilyon ang mapupunta sa Estado, Mga teritoryo</a:t>
            </a:r>
          </a:p>
        </p:txBody>
      </p:sp>
      <p:sp>
        <p:nvSpPr>
          <p:cNvPr id="15" name="Pentagon 30">
            <a:extLst>
              <a:ext uri="{FF2B5EF4-FFF2-40B4-BE49-F238E27FC236}">
                <a16:creationId xmlns:a16="http://schemas.microsoft.com/office/drawing/2014/main" id="{463643E0-95EE-6A34-FE73-E27E4EC6AC68}"/>
              </a:ext>
              <a:ext uri="{C183D7F6-B498-43B3-948B-1728B52AA6E4}">
                <adec:decorative xmlns:adec="http://schemas.microsoft.com/office/drawing/2017/decorative" val="1"/>
              </a:ext>
            </a:extLst>
          </p:cNvPr>
          <p:cNvSpPr/>
          <p:nvPr/>
        </p:nvSpPr>
        <p:spPr>
          <a:xfrm>
            <a:off x="5337891" y="4061287"/>
            <a:ext cx="2743200" cy="754420"/>
          </a:xfrm>
          <a:prstGeom prst="chevron">
            <a:avLst>
              <a:gd name="adj" fmla="val 17170"/>
            </a:avLst>
          </a:prstGeom>
          <a:solidFill>
            <a:schemeClr val="bg1"/>
          </a:solidFill>
          <a:ln w="5715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TextBox 15">
            <a:extLst>
              <a:ext uri="{FF2B5EF4-FFF2-40B4-BE49-F238E27FC236}">
                <a16:creationId xmlns:a16="http://schemas.microsoft.com/office/drawing/2014/main" id="{A7A89B1C-0A3C-9E40-624A-471760E2B5DD}"/>
              </a:ext>
            </a:extLst>
          </p:cNvPr>
          <p:cNvSpPr txBox="1"/>
          <p:nvPr/>
        </p:nvSpPr>
        <p:spPr>
          <a:xfrm>
            <a:off x="5458302" y="4045580"/>
            <a:ext cx="2681328" cy="830997"/>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tl-x-SDL" sz="1600" b="1" i="0" u="none" strike="noStrike" cap="none" normalizeH="0" baseline="0" noProof="0" dirty="0">
                <a:ln>
                  <a:noFill/>
                </a:ln>
                <a:solidFill>
                  <a:prstClr val="black"/>
                </a:solidFill>
                <a:effectLst/>
                <a:uLnTx/>
                <a:uFillTx/>
                <a:latin typeface="Avenir Next LT Pro"/>
                <a:ea typeface="+mn-ea"/>
                <a:cs typeface="+mn-cs"/>
              </a:rPr>
              <a:t>$218 </a:t>
            </a:r>
            <a:r>
              <a:rPr kumimoji="0" lang="tl-x-SDL" sz="1600" b="0" i="0" u="none" strike="noStrike" cap="none" normalizeH="0" baseline="0" noProof="0" dirty="0">
                <a:ln>
                  <a:noFill/>
                </a:ln>
                <a:solidFill>
                  <a:prstClr val="black"/>
                </a:solidFill>
                <a:effectLst/>
                <a:uLnTx/>
                <a:uFillTx/>
                <a:latin typeface="Avenir Next LT Pro"/>
                <a:ea typeface="+mn-ea"/>
                <a:cs typeface="+mn-cs"/>
              </a:rPr>
              <a:t>milyon ang mapupunta sa Mga Tribong Indian*</a:t>
            </a:r>
          </a:p>
        </p:txBody>
      </p:sp>
      <p:sp>
        <p:nvSpPr>
          <p:cNvPr id="17" name="Right Brace 16">
            <a:extLst>
              <a:ext uri="{FF2B5EF4-FFF2-40B4-BE49-F238E27FC236}">
                <a16:creationId xmlns:a16="http://schemas.microsoft.com/office/drawing/2014/main" id="{211EC3C9-79A4-A070-6225-7E977181535E}"/>
              </a:ext>
              <a:ext uri="{C183D7F6-B498-43B3-948B-1728B52AA6E4}">
                <adec:decorative xmlns:adec="http://schemas.microsoft.com/office/drawing/2017/decorative" val="1"/>
              </a:ext>
            </a:extLst>
          </p:cNvPr>
          <p:cNvSpPr/>
          <p:nvPr/>
        </p:nvSpPr>
        <p:spPr>
          <a:xfrm>
            <a:off x="8139630" y="1724015"/>
            <a:ext cx="344894" cy="3091692"/>
          </a:xfrm>
          <a:prstGeom prst="rightBrace">
            <a:avLst>
              <a:gd name="adj1" fmla="val 111437"/>
              <a:gd name="adj2" fmla="val 50000"/>
            </a:avLst>
          </a:prstGeom>
          <a:noFill/>
          <a:ln w="19050">
            <a:solidFill>
              <a:srgbClr val="B9B9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object 3548">
            <a:extLst>
              <a:ext uri="{FF2B5EF4-FFF2-40B4-BE49-F238E27FC236}">
                <a16:creationId xmlns:a16="http://schemas.microsoft.com/office/drawing/2014/main" id="{B72399FC-E99D-027A-A630-A69ED6593A36}"/>
              </a:ext>
              <a:ext uri="{C183D7F6-B498-43B3-948B-1728B52AA6E4}">
                <adec:decorative xmlns:adec="http://schemas.microsoft.com/office/drawing/2017/decorative" val="1"/>
              </a:ext>
            </a:extLst>
          </p:cNvPr>
          <p:cNvSpPr/>
          <p:nvPr/>
        </p:nvSpPr>
        <p:spPr>
          <a:xfrm>
            <a:off x="8647529" y="1764655"/>
            <a:ext cx="3016932" cy="1960664"/>
          </a:xfrm>
          <a:custGeom>
            <a:avLst/>
            <a:gdLst/>
            <a:ahLst/>
            <a:cxnLst/>
            <a:rect l="l" t="t" r="r" b="b"/>
            <a:pathLst>
              <a:path w="325119" h="594360">
                <a:moveTo>
                  <a:pt x="324612" y="0"/>
                </a:moveTo>
                <a:lnTo>
                  <a:pt x="0" y="0"/>
                </a:lnTo>
                <a:lnTo>
                  <a:pt x="0" y="594360"/>
                </a:lnTo>
                <a:lnTo>
                  <a:pt x="324612" y="594360"/>
                </a:lnTo>
                <a:lnTo>
                  <a:pt x="324612" y="0"/>
                </a:lnTo>
                <a:close/>
              </a:path>
            </a:pathLst>
          </a:custGeom>
          <a:solidFill>
            <a:schemeClr val="accent1">
              <a:lumMod val="75000"/>
            </a:scheme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TextBox 19">
            <a:extLst>
              <a:ext uri="{FF2B5EF4-FFF2-40B4-BE49-F238E27FC236}">
                <a16:creationId xmlns:a16="http://schemas.microsoft.com/office/drawing/2014/main" id="{7A560669-0FC9-C794-9622-9BF6E07F553F}"/>
              </a:ext>
            </a:extLst>
          </p:cNvPr>
          <p:cNvSpPr txBox="1"/>
          <p:nvPr/>
        </p:nvSpPr>
        <p:spPr>
          <a:xfrm>
            <a:off x="8739751" y="2167805"/>
            <a:ext cx="2835097" cy="1200329"/>
          </a:xfrm>
          <a:prstGeom prst="rect">
            <a:avLst/>
          </a:prstGeom>
          <a:noFill/>
          <a:ln w="57150">
            <a:noFill/>
          </a:ln>
        </p:spPr>
        <p:txBody>
          <a:bodyPr wrap="square">
            <a:spAutoFit/>
          </a:bodyPr>
          <a:lstStyle>
            <a:defPPr>
              <a:defRPr lang="en-US"/>
            </a:defPPr>
            <a:lvl1pPr marR="0" lvl="0" indent="0" fontAlgn="auto">
              <a:lnSpc>
                <a:spcPct val="100000"/>
              </a:lnSpc>
              <a:spcBef>
                <a:spcPts val="0"/>
              </a:spcBef>
              <a:spcAft>
                <a:spcPts val="0"/>
              </a:spcAft>
              <a:buClrTx/>
              <a:buSzTx/>
              <a:buFont typeface="Arial" panose="020B0604020202020204" pitchFamily="34" charset="0"/>
              <a:buNone/>
              <a:tabLst/>
              <a:defRPr b="1">
                <a:solidFill>
                  <a:prstClr val="black"/>
                </a:solidFill>
                <a:latin typeface="Avenir Next LT Pro" panose="020B05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tl-x-SDL" sz="1800" b="1" i="1" u="none" strike="noStrike" cap="none" normalizeH="0" baseline="0" noProof="0" dirty="0">
                <a:ln>
                  <a:noFill/>
                </a:ln>
                <a:solidFill>
                  <a:prstClr val="white"/>
                </a:solidFill>
                <a:effectLst/>
                <a:uLnTx/>
                <a:uFillTx/>
                <a:latin typeface="Avenir Next LT Pro" panose="020B0504020202020204" pitchFamily="34" charset="0"/>
                <a:ea typeface="+mn-ea"/>
                <a:cs typeface="+mn-cs"/>
              </a:rPr>
              <a:t>Hindi bababa sa </a:t>
            </a:r>
            <a:r>
              <a:rPr kumimoji="0" lang="tl-x-SDL" sz="1800" b="1" i="0" u="none" strike="noStrike" cap="none" normalizeH="0" baseline="0" noProof="0" dirty="0">
                <a:ln>
                  <a:noFill/>
                </a:ln>
                <a:solidFill>
                  <a:prstClr val="white"/>
                </a:solidFill>
                <a:effectLst/>
                <a:uLnTx/>
                <a:uFillTx/>
                <a:latin typeface="Avenir Next LT Pro" panose="020B0504020202020204" pitchFamily="34" charset="0"/>
                <a:ea typeface="+mn-ea"/>
                <a:cs typeface="+mn-cs"/>
              </a:rPr>
              <a:t>$6.8 bilyon </a:t>
            </a:r>
            <a:r>
              <a:rPr kumimoji="0" lang="tl-x-SDL" sz="1800" b="0" i="0" u="none" strike="noStrike" cap="none" normalizeH="0" baseline="0" noProof="0" dirty="0">
                <a:ln>
                  <a:noFill/>
                </a:ln>
                <a:solidFill>
                  <a:prstClr val="white"/>
                </a:solidFill>
                <a:effectLst/>
                <a:uLnTx/>
                <a:uFillTx/>
                <a:latin typeface="Avenir Next LT Pro" panose="020B0504020202020204" pitchFamily="34" charset="0"/>
                <a:ea typeface="+mn-ea"/>
                <a:cs typeface="+mn-cs"/>
              </a:rPr>
              <a:t>na mga rebate para sa mga sambahayan, kontratista, at negosyante</a:t>
            </a:r>
          </a:p>
        </p:txBody>
      </p:sp>
      <p:sp>
        <p:nvSpPr>
          <p:cNvPr id="18" name="Pentagon 30">
            <a:extLst>
              <a:ext uri="{FF2B5EF4-FFF2-40B4-BE49-F238E27FC236}">
                <a16:creationId xmlns:a16="http://schemas.microsoft.com/office/drawing/2014/main" id="{30E4E92A-3AF5-AB00-4DDB-9A9D7CA6C3CF}"/>
              </a:ext>
              <a:ext uri="{C183D7F6-B498-43B3-948B-1728B52AA6E4}">
                <adec:decorative xmlns:adec="http://schemas.microsoft.com/office/drawing/2017/decorative" val="1"/>
              </a:ext>
            </a:extLst>
          </p:cNvPr>
          <p:cNvSpPr/>
          <p:nvPr/>
        </p:nvSpPr>
        <p:spPr>
          <a:xfrm>
            <a:off x="8659931" y="3828504"/>
            <a:ext cx="3004530" cy="987203"/>
          </a:xfrm>
          <a:prstGeom prst="chevron">
            <a:avLst>
              <a:gd name="adj" fmla="val 0"/>
            </a:avLst>
          </a:prstGeom>
          <a:solidFill>
            <a:schemeClr val="bg1"/>
          </a:solidFill>
          <a:ln w="57150">
            <a:solidFill>
              <a:srgbClr val="CBD2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TextBox 18">
            <a:extLst>
              <a:ext uri="{FF2B5EF4-FFF2-40B4-BE49-F238E27FC236}">
                <a16:creationId xmlns:a16="http://schemas.microsoft.com/office/drawing/2014/main" id="{C43315A6-7E4F-441C-191A-E8AC8FA5786A}"/>
              </a:ext>
            </a:extLst>
          </p:cNvPr>
          <p:cNvSpPr txBox="1"/>
          <p:nvPr/>
        </p:nvSpPr>
        <p:spPr>
          <a:xfrm>
            <a:off x="8677293" y="3852009"/>
            <a:ext cx="3116262" cy="923330"/>
          </a:xfrm>
          <a:prstGeom prst="rect">
            <a:avLst/>
          </a:prstGeom>
          <a:noFill/>
          <a:ln w="57150">
            <a:no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tl-x-SDL" sz="1800" b="1" i="1" u="none" strike="noStrike" cap="none" normalizeH="0" baseline="0" noProof="0" dirty="0">
                <a:ln>
                  <a:noFill/>
                </a:ln>
                <a:solidFill>
                  <a:prstClr val="black"/>
                </a:solidFill>
                <a:effectLst/>
                <a:uLnTx/>
                <a:uFillTx/>
                <a:latin typeface="Avenir Next LT Pro" panose="020B0504020202020204" pitchFamily="34" charset="0"/>
                <a:ea typeface="+mn-ea"/>
                <a:cs typeface="+mn-cs"/>
              </a:rPr>
              <a:t>Hanggang </a:t>
            </a:r>
            <a:r>
              <a:rPr kumimoji="0" lang="tl-x-SDL" sz="1800" b="1" i="0" u="none" strike="noStrike" cap="none" normalizeH="0" baseline="0" noProof="0" dirty="0">
                <a:ln>
                  <a:noFill/>
                </a:ln>
                <a:solidFill>
                  <a:prstClr val="black"/>
                </a:solidFill>
                <a:effectLst/>
                <a:uLnTx/>
                <a:uFillTx/>
                <a:latin typeface="Avenir Next LT Pro" panose="020B0504020202020204" pitchFamily="34" charset="0"/>
                <a:ea typeface="+mn-ea"/>
                <a:cs typeface="+mn-cs"/>
              </a:rPr>
              <a:t>$1.7 bilyon </a:t>
            </a:r>
            <a:r>
              <a:rPr kumimoji="0" lang="tl-x-SDL" sz="1800" b="0" i="0" u="none" strike="noStrike" cap="none" normalizeH="0" baseline="0" noProof="0" dirty="0">
                <a:ln>
                  <a:noFill/>
                </a:ln>
                <a:solidFill>
                  <a:prstClr val="black"/>
                </a:solidFill>
                <a:effectLst/>
                <a:uLnTx/>
                <a:uFillTx/>
                <a:latin typeface="Avenir Next LT Pro" panose="020B0504020202020204" pitchFamily="34" charset="0"/>
                <a:ea typeface="+mn-ea"/>
                <a:cs typeface="+mn-cs"/>
              </a:rPr>
              <a:t>para sa pangangasiwa ng programa</a:t>
            </a:r>
          </a:p>
        </p:txBody>
      </p:sp>
      <p:sp>
        <p:nvSpPr>
          <p:cNvPr id="13" name="Pentagon 30">
            <a:extLst>
              <a:ext uri="{FF2B5EF4-FFF2-40B4-BE49-F238E27FC236}">
                <a16:creationId xmlns:a16="http://schemas.microsoft.com/office/drawing/2014/main" id="{932D9D44-D676-C6FF-64F1-758D2800B483}"/>
              </a:ext>
              <a:ext uri="{C183D7F6-B498-43B3-948B-1728B52AA6E4}">
                <adec:decorative xmlns:adec="http://schemas.microsoft.com/office/drawing/2017/decorative" val="1"/>
              </a:ext>
            </a:extLst>
          </p:cNvPr>
          <p:cNvSpPr/>
          <p:nvPr/>
        </p:nvSpPr>
        <p:spPr>
          <a:xfrm>
            <a:off x="2289611" y="4929016"/>
            <a:ext cx="9604096" cy="445975"/>
          </a:xfrm>
          <a:prstGeom prst="chevron">
            <a:avLst>
              <a:gd name="adj" fmla="val 25454"/>
            </a:avLst>
          </a:prstGeom>
          <a:solidFill>
            <a:schemeClr val="bg1"/>
          </a:solidFill>
          <a:ln w="57150">
            <a:solidFill>
              <a:srgbClr val="CBD2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32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CD243976-E607-9DB6-BE3C-74DDD274881A}"/>
              </a:ext>
            </a:extLst>
          </p:cNvPr>
          <p:cNvSpPr txBox="1"/>
          <p:nvPr/>
        </p:nvSpPr>
        <p:spPr>
          <a:xfrm>
            <a:off x="2692566" y="4968759"/>
            <a:ext cx="8870667"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tl-x-SDL" sz="1800" b="1" i="0" u="none" strike="noStrike" cap="none" normalizeH="0" baseline="0" noProof="0">
                <a:ln>
                  <a:noFill/>
                </a:ln>
                <a:solidFill>
                  <a:prstClr val="black"/>
                </a:solidFill>
                <a:effectLst/>
                <a:uLnTx/>
                <a:uFillTx/>
                <a:latin typeface="Avenir Next LT Pro" panose="020B0504020202020204" pitchFamily="34" charset="0"/>
                <a:ea typeface="+mn-ea"/>
                <a:cs typeface="+mn-cs"/>
              </a:rPr>
              <a:t>$264 milyon </a:t>
            </a:r>
            <a:r>
              <a:rPr kumimoji="0" lang="tl-x-SDL" sz="1800" b="0" i="0" u="none" strike="noStrike" cap="none" normalizeH="0" baseline="0" noProof="0">
                <a:ln>
                  <a:noFill/>
                </a:ln>
                <a:solidFill>
                  <a:prstClr val="black"/>
                </a:solidFill>
                <a:effectLst/>
                <a:uLnTx/>
                <a:uFillTx/>
                <a:latin typeface="Avenir Next LT Pro" panose="020B0504020202020204" pitchFamily="34" charset="0"/>
                <a:ea typeface="+mn-ea"/>
                <a:cs typeface="+mn-cs"/>
              </a:rPr>
              <a:t>para sa pangangasiwa ng programa ng DOE at tulong teknikal</a:t>
            </a:r>
          </a:p>
        </p:txBody>
      </p:sp>
      <p:sp>
        <p:nvSpPr>
          <p:cNvPr id="21" name="TextBox 20">
            <a:extLst>
              <a:ext uri="{FF2B5EF4-FFF2-40B4-BE49-F238E27FC236}">
                <a16:creationId xmlns:a16="http://schemas.microsoft.com/office/drawing/2014/main" id="{26EB2B66-AA8B-C669-A049-638CD8599C52}"/>
              </a:ext>
            </a:extLst>
          </p:cNvPr>
          <p:cNvSpPr txBox="1"/>
          <p:nvPr/>
        </p:nvSpPr>
        <p:spPr>
          <a:xfrm>
            <a:off x="184303" y="5611724"/>
            <a:ext cx="10852292" cy="923330"/>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l-x-SDL" sz="1800" b="0" i="0" u="none" strike="noStrike" cap="none" normalizeH="0" baseline="0" noProof="0" dirty="0">
                <a:ln>
                  <a:noFill/>
                </a:ln>
                <a:solidFill>
                  <a:srgbClr val="000000"/>
                </a:solidFill>
                <a:effectLst/>
                <a:uLnTx/>
                <a:uFillTx/>
                <a:latin typeface="Avenir LT Std 45 Book"/>
                <a:ea typeface="+mn-ea"/>
                <a:cs typeface="+mn-cs"/>
              </a:rPr>
              <a:t>Inilabas ang pondo sa mga bahagi, pinipigilan lamang ang pagpopondo kung hindi natutupad ang mga pangunahing kinakailangan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l-x-SDL" sz="1800" b="0" i="0" u="none" strike="noStrike" cap="none" normalizeH="0" baseline="0" noProof="0" dirty="0">
                <a:ln>
                  <a:noFill/>
                </a:ln>
                <a:solidFill>
                  <a:srgbClr val="000000"/>
                </a:solidFill>
                <a:effectLst/>
                <a:uLnTx/>
                <a:uFillTx/>
                <a:latin typeface="Avenir LT Std 45 Book"/>
                <a:ea typeface="+mn-ea"/>
                <a:cs typeface="+mn-cs"/>
              </a:rPr>
              <a:t>*Mga kinakailangan sa programa ng tribo at pagpopondo sa magkahiwalay na timeline</a:t>
            </a:r>
          </a:p>
        </p:txBody>
      </p:sp>
      <p:sp>
        <p:nvSpPr>
          <p:cNvPr id="4" name="Slide Number Placeholder 3">
            <a:extLst>
              <a:ext uri="{FF2B5EF4-FFF2-40B4-BE49-F238E27FC236}">
                <a16:creationId xmlns:a16="http://schemas.microsoft.com/office/drawing/2014/main" id="{4A842B71-520F-5A1E-F083-0D229DECC67F}"/>
              </a:ext>
              <a:ext uri="{C183D7F6-B498-43B3-948B-1728B52AA6E4}">
                <adec:decorative xmlns:adec="http://schemas.microsoft.com/office/drawing/2017/decorative" val="1"/>
              </a:ext>
            </a:extLst>
          </p:cNvPr>
          <p:cNvSpPr>
            <a:spLocks noGrp="1"/>
          </p:cNvSpPr>
          <p:nvPr>
            <p:ph type="sldNum" sz="quarter" idx="12"/>
          </p:nvPr>
        </p:nvSpPr>
        <p:spPr/>
        <p:txBody>
          <a:bodyPr/>
          <a:lstStyle/>
          <a:p>
            <a:fld id="{B1AB44B9-F1EC-4F4B-88D4-413245C9CD3E}" type="slidenum">
              <a:rPr lang="en-US" smtClean="0"/>
              <a:t>4</a:t>
            </a:fld>
            <a:endParaRPr lang="en-US"/>
          </a:p>
        </p:txBody>
      </p:sp>
    </p:spTree>
    <p:extLst>
      <p:ext uri="{BB962C8B-B14F-4D97-AF65-F5344CB8AC3E}">
        <p14:creationId xmlns:p14="http://schemas.microsoft.com/office/powerpoint/2010/main" val="7261669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8519A-5583-AF89-F212-0DEBBB74D68A}"/>
              </a:ext>
            </a:extLst>
          </p:cNvPr>
          <p:cNvSpPr>
            <a:spLocks noGrp="1"/>
          </p:cNvSpPr>
          <p:nvPr>
            <p:ph type="title"/>
          </p:nvPr>
        </p:nvSpPr>
        <p:spPr/>
        <p:txBody>
          <a:bodyPr/>
          <a:lstStyle/>
          <a:p>
            <a:r>
              <a:rPr lang="tl-x-SDL"/>
              <a:t>Mga rebate sa enerhiya sa tahanan at ang maliit na negosyo mo </a:t>
            </a:r>
          </a:p>
        </p:txBody>
      </p:sp>
      <p:pic>
        <p:nvPicPr>
          <p:cNvPr id="10" name="Graphic 9" descr="Mga Rebate &#10;">
            <a:extLst>
              <a:ext uri="{FF2B5EF4-FFF2-40B4-BE49-F238E27FC236}">
                <a16:creationId xmlns:a16="http://schemas.microsoft.com/office/drawing/2014/main" id="{0C3012FA-8C19-67C6-C7CD-34C24BFA414E}"/>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589047" y="1538797"/>
            <a:ext cx="914400" cy="914400"/>
          </a:xfrm>
          <a:prstGeom prst="rect">
            <a:avLst/>
          </a:prstGeom>
        </p:spPr>
      </p:pic>
      <p:sp>
        <p:nvSpPr>
          <p:cNvPr id="12" name="Content Placeholder 2">
            <a:extLst>
              <a:ext uri="{FF2B5EF4-FFF2-40B4-BE49-F238E27FC236}">
                <a16:creationId xmlns:a16="http://schemas.microsoft.com/office/drawing/2014/main" id="{B8FC0282-937C-7157-B939-B3D3B84A1477}"/>
              </a:ext>
            </a:extLst>
          </p:cNvPr>
          <p:cNvSpPr txBox="1">
            <a:spLocks/>
          </p:cNvSpPr>
          <p:nvPr/>
        </p:nvSpPr>
        <p:spPr>
          <a:xfrm>
            <a:off x="742484" y="2664094"/>
            <a:ext cx="3521927" cy="3108455"/>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Font typeface="Wingdings" panose="05000000000000000000" pitchFamily="2" charset="2"/>
              <a:buChar char="§"/>
              <a:defRPr sz="2400" kern="1200">
                <a:solidFill>
                  <a:schemeClr val="tx1"/>
                </a:solidFill>
                <a:latin typeface="Source Sans Pro" charset="0"/>
                <a:ea typeface="Source Sans Pro" charset="0"/>
                <a:cs typeface="Source Sans Pro" charset="0"/>
              </a:defRPr>
            </a:lvl1pPr>
            <a:lvl2pPr marL="685800" indent="-228600" algn="l" defTabSz="914400" rtl="0" eaLnBrk="1" latinLnBrk="0" hangingPunct="1">
              <a:lnSpc>
                <a:spcPct val="100000"/>
              </a:lnSpc>
              <a:spcBef>
                <a:spcPts val="500"/>
              </a:spcBef>
              <a:buFont typeface="Source Sans Pro" panose="020B0503030403020204" pitchFamily="34" charset="0"/>
              <a:buChar char="‒"/>
              <a:defRPr sz="2000" kern="1200">
                <a:solidFill>
                  <a:schemeClr val="tx1"/>
                </a:solidFill>
                <a:latin typeface="Source Sans Pro" charset="0"/>
                <a:ea typeface="Source Sans Pro" charset="0"/>
                <a:cs typeface="Source Sans Pro" charset="0"/>
              </a:defRPr>
            </a:lvl2pPr>
            <a:lvl3pPr marL="1143000" indent="-228600" algn="l" defTabSz="914400" rtl="0" eaLnBrk="1" latinLnBrk="0" hangingPunct="1">
              <a:lnSpc>
                <a:spcPct val="100000"/>
              </a:lnSpc>
              <a:spcBef>
                <a:spcPts val="500"/>
              </a:spcBef>
              <a:buFont typeface="Source Sans Pro" panose="020B0503030403020204" pitchFamily="34" charset="0"/>
              <a:buChar char="•"/>
              <a:defRPr sz="1800" kern="1200">
                <a:solidFill>
                  <a:schemeClr val="tx1"/>
                </a:solidFill>
                <a:latin typeface="Source Sans Pro" charset="0"/>
                <a:ea typeface="Source Sans Pro" charset="0"/>
                <a:cs typeface="Source Sans Pro" charset="0"/>
              </a:defRPr>
            </a:lvl3pPr>
            <a:lvl4pPr marL="1600200" indent="-228600" algn="l" defTabSz="914400" rtl="0" eaLnBrk="1" latinLnBrk="0" hangingPunct="1">
              <a:lnSpc>
                <a:spcPct val="100000"/>
              </a:lnSpc>
              <a:spcBef>
                <a:spcPts val="500"/>
              </a:spcBef>
              <a:buFont typeface="Courier New" panose="02070309020205020404" pitchFamily="49" charset="0"/>
              <a:buChar char="o"/>
              <a:defRPr sz="1600" kern="1200">
                <a:solidFill>
                  <a:schemeClr val="tx1"/>
                </a:solidFill>
                <a:latin typeface="Source Sans Pro" charset="0"/>
                <a:ea typeface="Source Sans Pro" charset="0"/>
                <a:cs typeface="Source Sans Pro" charset="0"/>
              </a:defRPr>
            </a:lvl4pPr>
            <a:lvl5pPr marL="2057400" indent="-228600" algn="l" defTabSz="914400" rtl="0" eaLnBrk="1" latinLnBrk="0" hangingPunct="1">
              <a:lnSpc>
                <a:spcPct val="100000"/>
              </a:lnSpc>
              <a:spcBef>
                <a:spcPts val="500"/>
              </a:spcBef>
              <a:buFont typeface="Source Sans Pro" panose="020B0503030403020204" pitchFamily="34" charset="0"/>
              <a:buChar char="&gt;"/>
              <a:defRPr sz="1600" kern="1200">
                <a:solidFill>
                  <a:schemeClr val="tx1"/>
                </a:solidFill>
                <a:latin typeface="Source Sans Pro" charset="0"/>
                <a:ea typeface="Source Sans Pro" charset="0"/>
                <a:cs typeface="Source Sans Pro"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Wingdings" panose="05000000000000000000" pitchFamily="2" charset="2"/>
              <a:buNone/>
            </a:pPr>
            <a:r>
              <a:rPr lang="tl-x-SDL" sz="2000" b="1" dirty="0"/>
              <a:t>Mga Rebate </a:t>
            </a:r>
          </a:p>
          <a:p>
            <a:pPr marL="0" indent="0">
              <a:buFont typeface="Wingdings" panose="05000000000000000000" pitchFamily="2" charset="2"/>
              <a:buNone/>
            </a:pPr>
            <a:r>
              <a:rPr lang="tl-x-SDL" sz="2000" dirty="0"/>
              <a:t>$8.8B sa bagong pondo ng Rebate sa Enerhiya ng Tahanan sa pamamagitan ng Inflation Reduction Act para sa pagpapakuryente sa bahay o pagpapabuti ng kahusayan sa enerhiya </a:t>
            </a:r>
          </a:p>
        </p:txBody>
      </p:sp>
      <p:pic>
        <p:nvPicPr>
          <p:cNvPr id="14" name="Graphic 13" descr="Plus">
            <a:extLst>
              <a:ext uri="{FF2B5EF4-FFF2-40B4-BE49-F238E27FC236}">
                <a16:creationId xmlns:a16="http://schemas.microsoft.com/office/drawing/2014/main" id="{9B5A922B-A4F4-3DC9-AD7F-E4A2E0AAEC8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899660" y="2734692"/>
            <a:ext cx="426575" cy="426575"/>
          </a:xfrm>
          <a:prstGeom prst="rect">
            <a:avLst/>
          </a:prstGeom>
        </p:spPr>
      </p:pic>
      <p:pic>
        <p:nvPicPr>
          <p:cNvPr id="8" name="Graphic 7" descr="Larawan - Babae">
            <a:extLst>
              <a:ext uri="{FF2B5EF4-FFF2-40B4-BE49-F238E27FC236}">
                <a16:creationId xmlns:a16="http://schemas.microsoft.com/office/drawing/2014/main" id="{5413A2F3-EA6A-D4D3-0BD9-208D597A2445}"/>
              </a:ext>
              <a:ext uri="{C183D7F6-B498-43B3-948B-1728B52AA6E4}">
                <adec:decorative xmlns:adec="http://schemas.microsoft.com/office/drawing/2017/decorative" val="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705710" y="1538797"/>
            <a:ext cx="914400" cy="914400"/>
          </a:xfrm>
          <a:prstGeom prst="rect">
            <a:avLst/>
          </a:prstGeom>
        </p:spPr>
      </p:pic>
      <p:sp>
        <p:nvSpPr>
          <p:cNvPr id="3" name="Content Placeholder 2">
            <a:extLst>
              <a:ext uri="{FF2B5EF4-FFF2-40B4-BE49-F238E27FC236}">
                <a16:creationId xmlns:a16="http://schemas.microsoft.com/office/drawing/2014/main" id="{B533AA94-F383-F6E0-D2BA-418CCCF44A12}"/>
              </a:ext>
            </a:extLst>
          </p:cNvPr>
          <p:cNvSpPr>
            <a:spLocks noGrp="1"/>
          </p:cNvSpPr>
          <p:nvPr>
            <p:ph idx="1"/>
          </p:nvPr>
        </p:nvSpPr>
        <p:spPr>
          <a:xfrm>
            <a:off x="4592338" y="2490030"/>
            <a:ext cx="3521927" cy="3456581"/>
          </a:xfrm>
        </p:spPr>
        <p:txBody>
          <a:bodyPr>
            <a:normAutofit fontScale="92500" lnSpcReduction="10000"/>
          </a:bodyPr>
          <a:lstStyle/>
          <a:p>
            <a:pPr marL="0" indent="0">
              <a:buNone/>
            </a:pPr>
            <a:r>
              <a:rPr lang="tl-x-SDL" sz="2000" b="1" dirty="0"/>
              <a:t>Ang maliit na negosyo mo </a:t>
            </a:r>
          </a:p>
          <a:p>
            <a:pPr marL="0" indent="0">
              <a:buNone/>
            </a:pPr>
            <a:r>
              <a:rPr lang="tl-x-SDL" sz="2200" dirty="0"/>
              <a:t>Ang maliliit na negosyo ay magbibigay ng mga kritikal na serbisyo sa pag-install para sa mga proyektong tipid sa enerhiya na kwalipikado para sa mga bagong Rebate sa Enerhiya ng Tahanan (hal., mga weatherization firm, HVAC at mga kumpanya sa Pagtutubero, Elektrisista, at iba pang kumpanya sa pagpapaganda ng bahay)</a:t>
            </a:r>
          </a:p>
          <a:p>
            <a:pPr marL="0" indent="0">
              <a:buNone/>
            </a:pPr>
            <a:endParaRPr lang="en-US" dirty="0"/>
          </a:p>
        </p:txBody>
      </p:sp>
      <p:sp>
        <p:nvSpPr>
          <p:cNvPr id="15" name="Equals 14" descr="equals">
            <a:extLst>
              <a:ext uri="{FF2B5EF4-FFF2-40B4-BE49-F238E27FC236}">
                <a16:creationId xmlns:a16="http://schemas.microsoft.com/office/drawing/2014/main" id="{1B41C949-D913-1E3C-296A-D1ABC8AC9B0B}"/>
              </a:ext>
            </a:extLst>
          </p:cNvPr>
          <p:cNvSpPr/>
          <p:nvPr/>
        </p:nvSpPr>
        <p:spPr>
          <a:xfrm>
            <a:off x="7919285" y="2802893"/>
            <a:ext cx="550143" cy="290171"/>
          </a:xfrm>
          <a:prstGeom prst="mathEqual">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9" name="Graphic 18" descr="Larawan - Malinis na enerhiya ">
            <a:extLst>
              <a:ext uri="{FF2B5EF4-FFF2-40B4-BE49-F238E27FC236}">
                <a16:creationId xmlns:a16="http://schemas.microsoft.com/office/drawing/2014/main" id="{07914EE6-9220-60B1-2B65-105F1DCD2DD3}"/>
              </a:ext>
              <a:ext uri="{C183D7F6-B498-43B3-948B-1728B52AA6E4}">
                <adec:decorative xmlns:adec="http://schemas.microsoft.com/office/drawing/2017/decorative" val="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756642" y="1538797"/>
            <a:ext cx="914400" cy="914400"/>
          </a:xfrm>
          <a:prstGeom prst="rect">
            <a:avLst/>
          </a:prstGeom>
        </p:spPr>
      </p:pic>
      <p:sp>
        <p:nvSpPr>
          <p:cNvPr id="11" name="Content Placeholder 2">
            <a:extLst>
              <a:ext uri="{FF2B5EF4-FFF2-40B4-BE49-F238E27FC236}">
                <a16:creationId xmlns:a16="http://schemas.microsoft.com/office/drawing/2014/main" id="{616942FC-FA5F-B21A-6FD1-B0213B909CAA}"/>
              </a:ext>
            </a:extLst>
          </p:cNvPr>
          <p:cNvSpPr txBox="1">
            <a:spLocks/>
          </p:cNvSpPr>
          <p:nvPr/>
        </p:nvSpPr>
        <p:spPr>
          <a:xfrm>
            <a:off x="8644772" y="2734691"/>
            <a:ext cx="3160442" cy="3456581"/>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buFont typeface="Wingdings" panose="05000000000000000000" pitchFamily="2" charset="2"/>
              <a:buChar char="§"/>
              <a:defRPr sz="2400" kern="1200">
                <a:solidFill>
                  <a:schemeClr val="tx1"/>
                </a:solidFill>
                <a:latin typeface="Source Sans Pro" charset="0"/>
                <a:ea typeface="Source Sans Pro" charset="0"/>
                <a:cs typeface="Source Sans Pro" charset="0"/>
              </a:defRPr>
            </a:lvl1pPr>
            <a:lvl2pPr marL="685800" indent="-228600" algn="l" defTabSz="914400" rtl="0" eaLnBrk="1" latinLnBrk="0" hangingPunct="1">
              <a:lnSpc>
                <a:spcPct val="100000"/>
              </a:lnSpc>
              <a:spcBef>
                <a:spcPts val="500"/>
              </a:spcBef>
              <a:buFont typeface="Source Sans Pro" panose="020B0503030403020204" pitchFamily="34" charset="0"/>
              <a:buChar char="‒"/>
              <a:defRPr sz="2000" kern="1200">
                <a:solidFill>
                  <a:schemeClr val="tx1"/>
                </a:solidFill>
                <a:latin typeface="Source Sans Pro" charset="0"/>
                <a:ea typeface="Source Sans Pro" charset="0"/>
                <a:cs typeface="Source Sans Pro" charset="0"/>
              </a:defRPr>
            </a:lvl2pPr>
            <a:lvl3pPr marL="1143000" indent="-228600" algn="l" defTabSz="914400" rtl="0" eaLnBrk="1" latinLnBrk="0" hangingPunct="1">
              <a:lnSpc>
                <a:spcPct val="100000"/>
              </a:lnSpc>
              <a:spcBef>
                <a:spcPts val="500"/>
              </a:spcBef>
              <a:buFont typeface="Source Sans Pro" panose="020B0503030403020204" pitchFamily="34" charset="0"/>
              <a:buChar char="•"/>
              <a:defRPr sz="1800" kern="1200">
                <a:solidFill>
                  <a:schemeClr val="tx1"/>
                </a:solidFill>
                <a:latin typeface="Source Sans Pro" charset="0"/>
                <a:ea typeface="Source Sans Pro" charset="0"/>
                <a:cs typeface="Source Sans Pro" charset="0"/>
              </a:defRPr>
            </a:lvl3pPr>
            <a:lvl4pPr marL="1600200" indent="-228600" algn="l" defTabSz="914400" rtl="0" eaLnBrk="1" latinLnBrk="0" hangingPunct="1">
              <a:lnSpc>
                <a:spcPct val="100000"/>
              </a:lnSpc>
              <a:spcBef>
                <a:spcPts val="500"/>
              </a:spcBef>
              <a:buFont typeface="Courier New" panose="02070309020205020404" pitchFamily="49" charset="0"/>
              <a:buChar char="o"/>
              <a:defRPr sz="1600" kern="1200">
                <a:solidFill>
                  <a:schemeClr val="tx1"/>
                </a:solidFill>
                <a:latin typeface="Source Sans Pro" charset="0"/>
                <a:ea typeface="Source Sans Pro" charset="0"/>
                <a:cs typeface="Source Sans Pro" charset="0"/>
              </a:defRPr>
            </a:lvl4pPr>
            <a:lvl5pPr marL="2057400" indent="-228600" algn="l" defTabSz="914400" rtl="0" eaLnBrk="1" latinLnBrk="0" hangingPunct="1">
              <a:lnSpc>
                <a:spcPct val="100000"/>
              </a:lnSpc>
              <a:spcBef>
                <a:spcPts val="500"/>
              </a:spcBef>
              <a:buFont typeface="Source Sans Pro" panose="020B0503030403020204" pitchFamily="34" charset="0"/>
              <a:buChar char="&gt;"/>
              <a:defRPr sz="1600" kern="1200">
                <a:solidFill>
                  <a:schemeClr val="tx1"/>
                </a:solidFill>
                <a:latin typeface="Source Sans Pro" charset="0"/>
                <a:ea typeface="Source Sans Pro" charset="0"/>
                <a:cs typeface="Source Sans Pro"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Wingdings" panose="05000000000000000000" pitchFamily="2" charset="2"/>
              <a:buNone/>
            </a:pPr>
            <a:r>
              <a:rPr lang="tl-x-SDL" sz="2000" b="1" dirty="0"/>
              <a:t>Malinis na enerhiya sa mas mababang halaga (at higit pang negosyo para sa iyo)</a:t>
            </a:r>
          </a:p>
        </p:txBody>
      </p:sp>
      <p:sp>
        <p:nvSpPr>
          <p:cNvPr id="4" name="Slide Number Placeholder 3">
            <a:extLst>
              <a:ext uri="{FF2B5EF4-FFF2-40B4-BE49-F238E27FC236}">
                <a16:creationId xmlns:a16="http://schemas.microsoft.com/office/drawing/2014/main" id="{4A842B71-520F-5A1E-F083-0D229DECC67F}"/>
              </a:ext>
              <a:ext uri="{C183D7F6-B498-43B3-948B-1728B52AA6E4}">
                <adec:decorative xmlns:adec="http://schemas.microsoft.com/office/drawing/2017/decorative" val="1"/>
              </a:ext>
            </a:extLst>
          </p:cNvPr>
          <p:cNvSpPr>
            <a:spLocks noGrp="1"/>
          </p:cNvSpPr>
          <p:nvPr>
            <p:ph type="sldNum" sz="quarter" idx="12"/>
          </p:nvPr>
        </p:nvSpPr>
        <p:spPr/>
        <p:txBody>
          <a:bodyPr/>
          <a:lstStyle/>
          <a:p>
            <a:fld id="{B1AB44B9-F1EC-4F4B-88D4-413245C9CD3E}" type="slidenum">
              <a:rPr lang="en-US" smtClean="0"/>
              <a:t>5</a:t>
            </a:fld>
            <a:endParaRPr lang="en-US"/>
          </a:p>
        </p:txBody>
      </p:sp>
    </p:spTree>
    <p:extLst>
      <p:ext uri="{BB962C8B-B14F-4D97-AF65-F5344CB8AC3E}">
        <p14:creationId xmlns:p14="http://schemas.microsoft.com/office/powerpoint/2010/main" val="17231973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Larawan - Ano ang mga rebate">
            <a:extLst>
              <a:ext uri="{FF2B5EF4-FFF2-40B4-BE49-F238E27FC236}">
                <a16:creationId xmlns:a16="http://schemas.microsoft.com/office/drawing/2014/main" id="{6938244E-B0A2-6FD6-162F-396FE787946D}"/>
              </a:ext>
            </a:extLst>
          </p:cNvPr>
          <p:cNvSpPr>
            <a:spLocks noGrp="1"/>
          </p:cNvSpPr>
          <p:nvPr>
            <p:ph type="title"/>
          </p:nvPr>
        </p:nvSpPr>
        <p:spPr/>
        <p:txBody>
          <a:bodyPr/>
          <a:lstStyle/>
          <a:p>
            <a:r>
              <a:rPr lang="tl-x-SDL" dirty="0"/>
              <a:t>Ano ang mga rebate?</a:t>
            </a:r>
          </a:p>
        </p:txBody>
      </p:sp>
      <p:pic>
        <p:nvPicPr>
          <p:cNvPr id="3" name="Picture 2" descr="Visualization of rebate eligibility. Slides 7 and 9 list out the eligibility and contain the same information as this page.">
            <a:extLst>
              <a:ext uri="{FF2B5EF4-FFF2-40B4-BE49-F238E27FC236}">
                <a16:creationId xmlns:a16="http://schemas.microsoft.com/office/drawing/2014/main" id="{7C9187C1-0333-604F-D39F-56BD346BA5E8}"/>
              </a:ext>
            </a:extLst>
          </p:cNvPr>
          <p:cNvPicPr>
            <a:picLocks noChangeAspect="1"/>
          </p:cNvPicPr>
          <p:nvPr/>
        </p:nvPicPr>
        <p:blipFill>
          <a:blip r:embed="rId3"/>
          <a:stretch>
            <a:fillRect/>
          </a:stretch>
        </p:blipFill>
        <p:spPr>
          <a:xfrm>
            <a:off x="2150891" y="1179613"/>
            <a:ext cx="7890217" cy="4655531"/>
          </a:xfrm>
          <a:prstGeom prst="rect">
            <a:avLst/>
          </a:prstGeom>
          <a:ln>
            <a:solidFill>
              <a:srgbClr val="00B0F0"/>
            </a:solidFill>
          </a:ln>
        </p:spPr>
      </p:pic>
      <p:sp>
        <p:nvSpPr>
          <p:cNvPr id="12" name="Rectangle 11">
            <a:extLst>
              <a:ext uri="{FF2B5EF4-FFF2-40B4-BE49-F238E27FC236}">
                <a16:creationId xmlns:a16="http://schemas.microsoft.com/office/drawing/2014/main" id="{F1405459-3611-843F-0B07-FC0258BF0CBA}"/>
              </a:ext>
              <a:ext uri="{C183D7F6-B498-43B3-948B-1728B52AA6E4}">
                <adec:decorative xmlns:adec="http://schemas.microsoft.com/office/drawing/2017/decorative" val="1"/>
              </a:ext>
            </a:extLst>
          </p:cNvPr>
          <p:cNvSpPr/>
          <p:nvPr/>
        </p:nvSpPr>
        <p:spPr>
          <a:xfrm>
            <a:off x="838199" y="4824937"/>
            <a:ext cx="3523015" cy="1412600"/>
          </a:xfrm>
          <a:prstGeom prst="rect">
            <a:avLst/>
          </a:prstGeom>
          <a:solidFill>
            <a:schemeClr val="accent2"/>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defRPr/>
            </a:pPr>
            <a:r>
              <a:rPr kumimoji="0" lang="tl-x-SDL" sz="2000" b="1" i="0" u="none" strike="noStrike" cap="none" normalizeH="0" baseline="0" noProof="0">
                <a:ln>
                  <a:noFill/>
                </a:ln>
                <a:solidFill>
                  <a:srgbClr val="FFFFFF"/>
                </a:solidFill>
                <a:effectLst/>
                <a:uLnTx/>
                <a:uFillTx/>
                <a:latin typeface="Source Sans Pro" panose="020B0503030403020204" pitchFamily="34" charset="0"/>
              </a:rPr>
              <a:t>Kahusayan ng Tahanan</a:t>
            </a:r>
            <a:r>
              <a:rPr lang="tl-x-SDL" sz="2000" b="1">
                <a:solidFill>
                  <a:srgbClr val="FFFFFF"/>
                </a:solidFill>
                <a:latin typeface="Source Sans Pro" panose="020B0503030403020204" pitchFamily="34" charset="0"/>
              </a:rPr>
              <a:t> - </a:t>
            </a:r>
          </a:p>
          <a:p>
            <a:pPr algn="ctr">
              <a:defRPr/>
            </a:pPr>
            <a:r>
              <a:rPr lang="tl-x-SDL" sz="2000">
                <a:solidFill>
                  <a:srgbClr val="FFFFFF"/>
                </a:solidFill>
                <a:latin typeface="Source Sans Pro" panose="020B0503030403020204" pitchFamily="34" charset="0"/>
              </a:rPr>
              <a:t>$2,000-</a:t>
            </a:r>
            <a:r>
              <a:rPr kumimoji="0" lang="tl-x-SDL" sz="2000" b="0" i="0" u="none" strike="noStrike" cap="none" normalizeH="0" baseline="0" noProof="0">
                <a:ln>
                  <a:noFill/>
                </a:ln>
                <a:solidFill>
                  <a:srgbClr val="FFFFFF"/>
                </a:solidFill>
                <a:effectLst/>
                <a:uLnTx/>
                <a:uFillTx/>
                <a:latin typeface="Source Sans Pro" panose="020B0503030403020204" pitchFamily="34" charset="0"/>
              </a:rPr>
              <a:t>$8,000 bawat tahanan </a:t>
            </a:r>
            <a:r>
              <a:rPr lang="tl-x-SDL" sz="2000">
                <a:solidFill>
                  <a:srgbClr val="FFFFFF"/>
                </a:solidFill>
                <a:latin typeface="Source Sans Pro" panose="020B0503030403020204" pitchFamily="34" charset="0"/>
              </a:rPr>
              <a:t>nakadepende sa pagtitipid sa enerhiya at kita </a:t>
            </a:r>
          </a:p>
        </p:txBody>
      </p:sp>
      <p:sp>
        <p:nvSpPr>
          <p:cNvPr id="13" name="Rectangle 12">
            <a:extLst>
              <a:ext uri="{FF2B5EF4-FFF2-40B4-BE49-F238E27FC236}">
                <a16:creationId xmlns:a16="http://schemas.microsoft.com/office/drawing/2014/main" id="{6BA399EF-23DF-05A6-5DC3-BC72F81FDE94}"/>
              </a:ext>
              <a:ext uri="{C183D7F6-B498-43B3-948B-1728B52AA6E4}">
                <adec:decorative xmlns:adec="http://schemas.microsoft.com/office/drawing/2017/decorative" val="1"/>
              </a:ext>
            </a:extLst>
          </p:cNvPr>
          <p:cNvSpPr/>
          <p:nvPr/>
        </p:nvSpPr>
        <p:spPr>
          <a:xfrm>
            <a:off x="7963786" y="5170306"/>
            <a:ext cx="3880884" cy="1412599"/>
          </a:xfrm>
          <a:prstGeom prst="rect">
            <a:avLst/>
          </a:prstGeom>
          <a:solidFill>
            <a:schemeClr val="accent2"/>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defRPr/>
            </a:pPr>
            <a:r>
              <a:rPr kumimoji="0" lang="tl-x-SDL" sz="2000" b="1" i="0" u="none" strike="noStrike" cap="none" normalizeH="0" baseline="0" noProof="0" dirty="0">
                <a:ln>
                  <a:noFill/>
                </a:ln>
                <a:solidFill>
                  <a:srgbClr val="FFFFFF"/>
                </a:solidFill>
                <a:effectLst/>
                <a:uLnTx/>
                <a:uFillTx/>
                <a:latin typeface="Source Sans Pro" panose="020B0503030403020204" pitchFamily="34" charset="0"/>
              </a:rPr>
              <a:t> Pagpapakuryente at Mga Kasangkapan sa Bahay</a:t>
            </a:r>
            <a:r>
              <a:rPr lang="tl-x-SDL" sz="2000" b="1" dirty="0">
                <a:solidFill>
                  <a:srgbClr val="FFFFFF"/>
                </a:solidFill>
                <a:latin typeface="Source Sans Pro" panose="020B0503030403020204" pitchFamily="34" charset="0"/>
              </a:rPr>
              <a:t> -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tl-x-SDL" sz="2000" b="0" i="0" u="none" strike="noStrike" cap="none" normalizeH="0" baseline="0" noProof="0" dirty="0">
                <a:ln>
                  <a:noFill/>
                </a:ln>
                <a:solidFill>
                  <a:srgbClr val="FFFFFF"/>
                </a:solidFill>
                <a:effectLst/>
                <a:uLnTx/>
                <a:uFillTx/>
                <a:latin typeface="Source Sans Pro" panose="020B0503030403020204" pitchFamily="34" charset="0"/>
              </a:rPr>
              <a:t>Hanggang $14K bawat tahanan para sa mga kwalipikadong kasangkapan</a:t>
            </a:r>
          </a:p>
        </p:txBody>
      </p:sp>
    </p:spTree>
    <p:extLst>
      <p:ext uri="{BB962C8B-B14F-4D97-AF65-F5344CB8AC3E}">
        <p14:creationId xmlns:p14="http://schemas.microsoft.com/office/powerpoint/2010/main" val="15625472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8519A-5583-AF89-F212-0DEBBB74D68A}"/>
              </a:ext>
            </a:extLst>
          </p:cNvPr>
          <p:cNvSpPr>
            <a:spLocks noGrp="1"/>
          </p:cNvSpPr>
          <p:nvPr>
            <p:ph type="title"/>
          </p:nvPr>
        </p:nvSpPr>
        <p:spPr>
          <a:xfrm>
            <a:off x="838199" y="530649"/>
            <a:ext cx="10967013" cy="1128029"/>
          </a:xfrm>
        </p:spPr>
        <p:txBody>
          <a:bodyPr/>
          <a:lstStyle/>
          <a:p>
            <a:r>
              <a:rPr lang="tl-x-SDL" dirty="0"/>
              <a:t>Mga pangunahing detalye: Rebate sa Kahusayan ng Tahanan </a:t>
            </a:r>
            <a:r>
              <a:rPr lang="en-US" dirty="0"/>
              <a:t>(1)</a:t>
            </a:r>
            <a:endParaRPr lang="tl-x-SDL" dirty="0"/>
          </a:p>
        </p:txBody>
      </p:sp>
      <p:sp>
        <p:nvSpPr>
          <p:cNvPr id="9" name="Content Placeholder 8">
            <a:extLst>
              <a:ext uri="{FF2B5EF4-FFF2-40B4-BE49-F238E27FC236}">
                <a16:creationId xmlns:a16="http://schemas.microsoft.com/office/drawing/2014/main" id="{6F568073-32CC-A1B6-B87E-B0017B495E3C}"/>
              </a:ext>
            </a:extLst>
          </p:cNvPr>
          <p:cNvSpPr>
            <a:spLocks noGrp="1"/>
          </p:cNvSpPr>
          <p:nvPr>
            <p:ph idx="1"/>
          </p:nvPr>
        </p:nvSpPr>
        <p:spPr>
          <a:xfrm>
            <a:off x="838200" y="1765209"/>
            <a:ext cx="10774680" cy="4786156"/>
          </a:xfrm>
        </p:spPr>
        <p:txBody>
          <a:bodyPr>
            <a:noAutofit/>
          </a:bodyPr>
          <a:lstStyle/>
          <a:p>
            <a:pPr marL="0" indent="0">
              <a:spcBef>
                <a:spcPts val="0"/>
              </a:spcBef>
              <a:buNone/>
            </a:pPr>
            <a:r>
              <a:rPr lang="tl-x-SDL" sz="2000" b="1" dirty="0"/>
              <a:t>Anong mga proyekto ang kwalipikado</a:t>
            </a:r>
          </a:p>
          <a:p>
            <a:pPr marL="0" indent="0">
              <a:spcBef>
                <a:spcPts val="0"/>
              </a:spcBef>
              <a:buNone/>
            </a:pPr>
            <a:endParaRPr lang="en-US" sz="2000" dirty="0"/>
          </a:p>
          <a:p>
            <a:pPr>
              <a:spcBef>
                <a:spcPts val="0"/>
              </a:spcBef>
            </a:pPr>
            <a:r>
              <a:rPr lang="tl-x-SDL" sz="2000" dirty="0"/>
              <a:t>Maaaring kabilang sa mga nauugnay na pagsasaayos ang mahusay na mga bintana, pinto, at mga materyales sa pagkakabukod. </a:t>
            </a:r>
          </a:p>
          <a:p>
            <a:pPr>
              <a:spcBef>
                <a:spcPts val="0"/>
              </a:spcBef>
            </a:pPr>
            <a:r>
              <a:rPr lang="tl-x-SDL" sz="2000" dirty="0"/>
              <a:t>Ang iyong tanggapan ng enerhiya sa estado o teritoryo ay tutukuyin kung aling mga produkto at materyales ang kwalipikado. </a:t>
            </a:r>
          </a:p>
          <a:p>
            <a:pPr>
              <a:spcBef>
                <a:spcPts val="0"/>
              </a:spcBef>
            </a:pPr>
            <a:r>
              <a:rPr lang="tl-x-SDL" sz="2000" dirty="0"/>
              <a:t>Mga proyekto ng kahusayan na gumagawa ng hindi bababa sa: </a:t>
            </a:r>
          </a:p>
          <a:p>
            <a:pPr lvl="1">
              <a:spcBef>
                <a:spcPts val="0"/>
              </a:spcBef>
            </a:pPr>
            <a:r>
              <a:rPr lang="tl-x-SDL" dirty="0"/>
              <a:t>20% sa </a:t>
            </a:r>
            <a:r>
              <a:rPr lang="en-US" dirty="0" err="1"/>
              <a:t>tinantyang</a:t>
            </a:r>
            <a:r>
              <a:rPr lang="tl-x-SDL" dirty="0"/>
              <a:t> pagtitipid ng enerhiya ay kwalipikado para sa mga rebate na hanggang $4,000.</a:t>
            </a:r>
          </a:p>
          <a:p>
            <a:pPr lvl="1">
              <a:spcBef>
                <a:spcPts val="0"/>
              </a:spcBef>
            </a:pPr>
            <a:r>
              <a:rPr lang="tl-x-SDL" dirty="0"/>
              <a:t>35% sa </a:t>
            </a:r>
            <a:r>
              <a:rPr lang="en-US" dirty="0" err="1"/>
              <a:t>tinantyang</a:t>
            </a:r>
            <a:r>
              <a:rPr lang="tl-x-SDL" dirty="0"/>
              <a:t> pagtitipid ng enerhiya ay kwalipikado para sa mga rebate na hanggang $8,000. </a:t>
            </a:r>
          </a:p>
          <a:p>
            <a:pPr lvl="1"/>
            <a:endParaRPr lang="en-US" sz="1600" dirty="0"/>
          </a:p>
        </p:txBody>
      </p:sp>
      <p:sp>
        <p:nvSpPr>
          <p:cNvPr id="4" name="Slide Number Placeholder 3">
            <a:extLst>
              <a:ext uri="{FF2B5EF4-FFF2-40B4-BE49-F238E27FC236}">
                <a16:creationId xmlns:a16="http://schemas.microsoft.com/office/drawing/2014/main" id="{4A842B71-520F-5A1E-F083-0D229DECC67F}"/>
              </a:ext>
            </a:extLst>
          </p:cNvPr>
          <p:cNvSpPr>
            <a:spLocks noGrp="1"/>
          </p:cNvSpPr>
          <p:nvPr>
            <p:ph type="sldNum" sz="quarter" idx="12"/>
          </p:nvPr>
        </p:nvSpPr>
        <p:spPr/>
        <p:txBody>
          <a:bodyPr/>
          <a:lstStyle/>
          <a:p>
            <a:fld id="{B1AB44B9-F1EC-4F4B-88D4-413245C9CD3E}" type="slidenum">
              <a:rPr lang="en-US" smtClean="0"/>
              <a:t>7</a:t>
            </a:fld>
            <a:endParaRPr lang="en-US"/>
          </a:p>
        </p:txBody>
      </p:sp>
    </p:spTree>
    <p:extLst>
      <p:ext uri="{BB962C8B-B14F-4D97-AF65-F5344CB8AC3E}">
        <p14:creationId xmlns:p14="http://schemas.microsoft.com/office/powerpoint/2010/main" val="15124451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8519A-5583-AF89-F212-0DEBBB74D68A}"/>
              </a:ext>
            </a:extLst>
          </p:cNvPr>
          <p:cNvSpPr>
            <a:spLocks noGrp="1"/>
          </p:cNvSpPr>
          <p:nvPr>
            <p:ph type="title"/>
          </p:nvPr>
        </p:nvSpPr>
        <p:spPr>
          <a:xfrm>
            <a:off x="838199" y="530650"/>
            <a:ext cx="10967013" cy="1060056"/>
          </a:xfrm>
        </p:spPr>
        <p:txBody>
          <a:bodyPr>
            <a:noAutofit/>
          </a:bodyPr>
          <a:lstStyle/>
          <a:p>
            <a:r>
              <a:rPr lang="tl-x-SDL" dirty="0"/>
              <a:t>Mga pangunahing detalye: Rebate sa Kahusayan ng Tahanan</a:t>
            </a:r>
            <a:r>
              <a:rPr lang="en-US" dirty="0"/>
              <a:t> (2)</a:t>
            </a:r>
            <a:r>
              <a:rPr lang="tl-x-SDL" dirty="0"/>
              <a:t> </a:t>
            </a:r>
          </a:p>
        </p:txBody>
      </p:sp>
      <p:sp>
        <p:nvSpPr>
          <p:cNvPr id="4" name="Slide Number Placeholder 3">
            <a:extLst>
              <a:ext uri="{FF2B5EF4-FFF2-40B4-BE49-F238E27FC236}">
                <a16:creationId xmlns:a16="http://schemas.microsoft.com/office/drawing/2014/main" id="{4A842B71-520F-5A1E-F083-0D229DECC67F}"/>
              </a:ext>
            </a:extLst>
          </p:cNvPr>
          <p:cNvSpPr>
            <a:spLocks noGrp="1"/>
          </p:cNvSpPr>
          <p:nvPr>
            <p:ph type="sldNum" sz="quarter" idx="12"/>
          </p:nvPr>
        </p:nvSpPr>
        <p:spPr/>
        <p:txBody>
          <a:bodyPr/>
          <a:lstStyle/>
          <a:p>
            <a:fld id="{B1AB44B9-F1EC-4F4B-88D4-413245C9CD3E}" type="slidenum">
              <a:rPr lang="en-US" smtClean="0"/>
              <a:t>8</a:t>
            </a:fld>
            <a:endParaRPr lang="en-US"/>
          </a:p>
        </p:txBody>
      </p:sp>
      <p:sp>
        <p:nvSpPr>
          <p:cNvPr id="5" name="Content Placeholder 8">
            <a:extLst>
              <a:ext uri="{FF2B5EF4-FFF2-40B4-BE49-F238E27FC236}">
                <a16:creationId xmlns:a16="http://schemas.microsoft.com/office/drawing/2014/main" id="{9F61909A-CC50-A0EE-5D06-BF13BC73A8E1}"/>
              </a:ext>
            </a:extLst>
          </p:cNvPr>
          <p:cNvSpPr txBox="1">
            <a:spLocks/>
          </p:cNvSpPr>
          <p:nvPr/>
        </p:nvSpPr>
        <p:spPr>
          <a:xfrm>
            <a:off x="838200" y="1590706"/>
            <a:ext cx="10800806" cy="4786156"/>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buFont typeface="Wingdings" panose="05000000000000000000" pitchFamily="2" charset="2"/>
              <a:buChar char="§"/>
              <a:defRPr sz="2400" kern="1200">
                <a:solidFill>
                  <a:schemeClr val="tx1"/>
                </a:solidFill>
                <a:latin typeface="Source Sans Pro" charset="0"/>
                <a:ea typeface="Source Sans Pro" charset="0"/>
                <a:cs typeface="Source Sans Pro" charset="0"/>
              </a:defRPr>
            </a:lvl1pPr>
            <a:lvl2pPr marL="685800" indent="-228600" algn="l" defTabSz="914400" rtl="0" eaLnBrk="1" latinLnBrk="0" hangingPunct="1">
              <a:lnSpc>
                <a:spcPct val="100000"/>
              </a:lnSpc>
              <a:spcBef>
                <a:spcPts val="500"/>
              </a:spcBef>
              <a:buFont typeface="Source Sans Pro" panose="020B0503030403020204" pitchFamily="34" charset="0"/>
              <a:buChar char="‒"/>
              <a:defRPr sz="2000" kern="1200">
                <a:solidFill>
                  <a:schemeClr val="tx1"/>
                </a:solidFill>
                <a:latin typeface="Source Sans Pro" charset="0"/>
                <a:ea typeface="Source Sans Pro" charset="0"/>
                <a:cs typeface="Source Sans Pro" charset="0"/>
              </a:defRPr>
            </a:lvl2pPr>
            <a:lvl3pPr marL="1143000" indent="-228600" algn="l" defTabSz="914400" rtl="0" eaLnBrk="1" latinLnBrk="0" hangingPunct="1">
              <a:lnSpc>
                <a:spcPct val="100000"/>
              </a:lnSpc>
              <a:spcBef>
                <a:spcPts val="500"/>
              </a:spcBef>
              <a:buFont typeface="Source Sans Pro" panose="020B0503030403020204" pitchFamily="34" charset="0"/>
              <a:buChar char="•"/>
              <a:defRPr sz="1800" kern="1200">
                <a:solidFill>
                  <a:schemeClr val="tx1"/>
                </a:solidFill>
                <a:latin typeface="Source Sans Pro" charset="0"/>
                <a:ea typeface="Source Sans Pro" charset="0"/>
                <a:cs typeface="Source Sans Pro" charset="0"/>
              </a:defRPr>
            </a:lvl3pPr>
            <a:lvl4pPr marL="1600200" indent="-228600" algn="l" defTabSz="914400" rtl="0" eaLnBrk="1" latinLnBrk="0" hangingPunct="1">
              <a:lnSpc>
                <a:spcPct val="100000"/>
              </a:lnSpc>
              <a:spcBef>
                <a:spcPts val="500"/>
              </a:spcBef>
              <a:buFont typeface="Courier New" panose="02070309020205020404" pitchFamily="49" charset="0"/>
              <a:buChar char="o"/>
              <a:defRPr sz="1600" kern="1200">
                <a:solidFill>
                  <a:schemeClr val="tx1"/>
                </a:solidFill>
                <a:latin typeface="Source Sans Pro" charset="0"/>
                <a:ea typeface="Source Sans Pro" charset="0"/>
                <a:cs typeface="Source Sans Pro" charset="0"/>
              </a:defRPr>
            </a:lvl4pPr>
            <a:lvl5pPr marL="2057400" indent="-228600" algn="l" defTabSz="914400" rtl="0" eaLnBrk="1" latinLnBrk="0" hangingPunct="1">
              <a:lnSpc>
                <a:spcPct val="100000"/>
              </a:lnSpc>
              <a:spcBef>
                <a:spcPts val="500"/>
              </a:spcBef>
              <a:buFont typeface="Source Sans Pro" panose="020B0503030403020204" pitchFamily="34" charset="0"/>
              <a:buChar char="&gt;"/>
              <a:defRPr sz="1600" kern="1200">
                <a:solidFill>
                  <a:schemeClr val="tx1"/>
                </a:solidFill>
                <a:latin typeface="Source Sans Pro" charset="0"/>
                <a:ea typeface="Source Sans Pro" charset="0"/>
                <a:cs typeface="Source Sans Pro"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spcBef>
                <a:spcPts val="0"/>
              </a:spcBef>
              <a:buNone/>
            </a:pPr>
            <a:r>
              <a:rPr lang="tl-x-SDL" sz="2000" b="1" dirty="0">
                <a:latin typeface="Source Sans Pro" panose="020B0503030403020204" pitchFamily="34" charset="0"/>
                <a:ea typeface="Source Sans Pro" panose="020B0503030403020204" pitchFamily="34" charset="0"/>
              </a:rPr>
              <a:t>Sino ang kwalipikado</a:t>
            </a:r>
          </a:p>
          <a:p>
            <a:pPr marL="0" indent="0">
              <a:spcBef>
                <a:spcPts val="0"/>
              </a:spcBef>
              <a:buNone/>
            </a:pPr>
            <a:endParaRPr lang="en-US" sz="2000" b="1" dirty="0">
              <a:latin typeface="Source Sans Pro" panose="020B0503030403020204" pitchFamily="34" charset="0"/>
              <a:ea typeface="Source Sans Pro" panose="020B0503030403020204" pitchFamily="34" charset="0"/>
            </a:endParaRPr>
          </a:p>
          <a:p>
            <a:pPr>
              <a:spcBef>
                <a:spcPts val="0"/>
              </a:spcBef>
            </a:pPr>
            <a:r>
              <a:rPr lang="tl-x-SDL" sz="2000" dirty="0">
                <a:effectLst/>
                <a:latin typeface="Source Sans Pro" panose="020B0503030403020204" pitchFamily="34" charset="0"/>
                <a:ea typeface="Source Sans Pro" panose="020B0503030403020204" pitchFamily="34" charset="0"/>
                <a:cs typeface="Arial" panose="020B0604020202020204" pitchFamily="34" charset="0"/>
              </a:rPr>
              <a:t>Ang mga sambahayan sa lahat ng kita ay Sino ang kwalipikado</a:t>
            </a:r>
          </a:p>
          <a:p>
            <a:pPr>
              <a:spcBef>
                <a:spcPts val="0"/>
              </a:spcBef>
            </a:pPr>
            <a:r>
              <a:rPr lang="tl-x-SDL" sz="2000" dirty="0">
                <a:latin typeface="Source Sans Pro" panose="020B0503030403020204" pitchFamily="34" charset="0"/>
                <a:ea typeface="Source Sans Pro" panose="020B0503030403020204" pitchFamily="34" charset="0"/>
                <a:cs typeface="Arial" panose="020B0604020202020204" pitchFamily="34" charset="0"/>
              </a:rPr>
              <a:t>A</a:t>
            </a:r>
            <a:r>
              <a:rPr lang="tl-x-SDL" sz="2000" dirty="0">
                <a:effectLst/>
                <a:latin typeface="Source Sans Pro" panose="020B0503030403020204" pitchFamily="34" charset="0"/>
                <a:ea typeface="Source Sans Pro" panose="020B0503030403020204" pitchFamily="34" charset="0"/>
                <a:cs typeface="Arial" panose="020B0604020202020204" pitchFamily="34" charset="0"/>
              </a:rPr>
              <a:t>ng mga sambahayan na may mababang kita ay makakakuha ng mas malaking rebate. </a:t>
            </a:r>
          </a:p>
        </p:txBody>
      </p:sp>
    </p:spTree>
    <p:extLst>
      <p:ext uri="{BB962C8B-B14F-4D97-AF65-F5344CB8AC3E}">
        <p14:creationId xmlns:p14="http://schemas.microsoft.com/office/powerpoint/2010/main" val="16294064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8519A-5583-AF89-F212-0DEBBB74D68A}"/>
              </a:ext>
            </a:extLst>
          </p:cNvPr>
          <p:cNvSpPr>
            <a:spLocks noGrp="1"/>
          </p:cNvSpPr>
          <p:nvPr>
            <p:ph type="title"/>
          </p:nvPr>
        </p:nvSpPr>
        <p:spPr>
          <a:xfrm>
            <a:off x="838199" y="530650"/>
            <a:ext cx="11130987" cy="1205040"/>
          </a:xfrm>
        </p:spPr>
        <p:txBody>
          <a:bodyPr>
            <a:normAutofit/>
          </a:bodyPr>
          <a:lstStyle/>
          <a:p>
            <a:r>
              <a:rPr lang="tl-x-SDL" dirty="0"/>
              <a:t>Mga pangunahing detalye: Pagpapakuryente ng Tahanan at </a:t>
            </a:r>
            <a:br>
              <a:rPr lang="tl-x-SDL" dirty="0"/>
            </a:br>
            <a:r>
              <a:rPr lang="tl-x-SDL" dirty="0"/>
              <a:t>Rebate sa Kasangkapan </a:t>
            </a:r>
            <a:r>
              <a:rPr lang="en-US" dirty="0"/>
              <a:t>(1)</a:t>
            </a:r>
            <a:endParaRPr lang="tl-x-SDL" dirty="0"/>
          </a:p>
        </p:txBody>
      </p:sp>
      <p:sp>
        <p:nvSpPr>
          <p:cNvPr id="9" name="Content Placeholder 8">
            <a:extLst>
              <a:ext uri="{FF2B5EF4-FFF2-40B4-BE49-F238E27FC236}">
                <a16:creationId xmlns:a16="http://schemas.microsoft.com/office/drawing/2014/main" id="{6F568073-32CC-A1B6-B87E-B0017B495E3C}"/>
              </a:ext>
            </a:extLst>
          </p:cNvPr>
          <p:cNvSpPr>
            <a:spLocks noGrp="1"/>
          </p:cNvSpPr>
          <p:nvPr>
            <p:ph idx="1"/>
          </p:nvPr>
        </p:nvSpPr>
        <p:spPr>
          <a:xfrm>
            <a:off x="838200" y="1765209"/>
            <a:ext cx="5257800" cy="583098"/>
          </a:xfrm>
        </p:spPr>
        <p:txBody>
          <a:bodyPr>
            <a:noAutofit/>
          </a:bodyPr>
          <a:lstStyle/>
          <a:p>
            <a:pPr marL="0" indent="0">
              <a:spcBef>
                <a:spcPts val="0"/>
              </a:spcBef>
              <a:buNone/>
            </a:pPr>
            <a:r>
              <a:rPr lang="tl-x-SDL" sz="2000" b="1"/>
              <a:t>Anong mga proyekto ang kwalipikado</a:t>
            </a:r>
          </a:p>
          <a:p>
            <a:pPr lvl="1"/>
            <a:endParaRPr lang="en-US"/>
          </a:p>
        </p:txBody>
      </p:sp>
      <p:sp>
        <p:nvSpPr>
          <p:cNvPr id="4" name="Slide Number Placeholder 3">
            <a:extLst>
              <a:ext uri="{FF2B5EF4-FFF2-40B4-BE49-F238E27FC236}">
                <a16:creationId xmlns:a16="http://schemas.microsoft.com/office/drawing/2014/main" id="{4A842B71-520F-5A1E-F083-0D229DECC67F}"/>
              </a:ext>
            </a:extLst>
          </p:cNvPr>
          <p:cNvSpPr>
            <a:spLocks noGrp="1"/>
          </p:cNvSpPr>
          <p:nvPr>
            <p:ph type="sldNum" sz="quarter" idx="12"/>
          </p:nvPr>
        </p:nvSpPr>
        <p:spPr/>
        <p:txBody>
          <a:bodyPr/>
          <a:lstStyle/>
          <a:p>
            <a:fld id="{B1AB44B9-F1EC-4F4B-88D4-413245C9CD3E}" type="slidenum">
              <a:rPr lang="en-US" smtClean="0"/>
              <a:t>9</a:t>
            </a:fld>
            <a:endParaRPr lang="en-US"/>
          </a:p>
        </p:txBody>
      </p:sp>
      <p:sp>
        <p:nvSpPr>
          <p:cNvPr id="3" name="Content Placeholder 8">
            <a:extLst>
              <a:ext uri="{FF2B5EF4-FFF2-40B4-BE49-F238E27FC236}">
                <a16:creationId xmlns:a16="http://schemas.microsoft.com/office/drawing/2014/main" id="{1D2379CA-2CE7-B9AA-7870-6D1713C186EB}"/>
              </a:ext>
            </a:extLst>
          </p:cNvPr>
          <p:cNvSpPr txBox="1">
            <a:spLocks/>
          </p:cNvSpPr>
          <p:nvPr/>
        </p:nvSpPr>
        <p:spPr>
          <a:xfrm>
            <a:off x="531628" y="2269677"/>
            <a:ext cx="11273585" cy="4260229"/>
          </a:xfrm>
          <a:prstGeom prst="rect">
            <a:avLst/>
          </a:prstGeom>
        </p:spPr>
        <p:txBody>
          <a:bodyPr vert="horz" lIns="91440" tIns="45720" rIns="91440" bIns="45720" rtlCol="0" anchor="t">
            <a:noAutofit/>
          </a:bodyPr>
          <a:lstStyle>
            <a:lvl1pPr marL="228600" indent="-228600" algn="l" defTabSz="914400" rtl="0" eaLnBrk="1" latinLnBrk="0" hangingPunct="1">
              <a:lnSpc>
                <a:spcPct val="100000"/>
              </a:lnSpc>
              <a:spcBef>
                <a:spcPts val="1000"/>
              </a:spcBef>
              <a:buFont typeface="Wingdings" panose="05000000000000000000" pitchFamily="2" charset="2"/>
              <a:buChar char="§"/>
              <a:defRPr sz="2400" kern="1200">
                <a:solidFill>
                  <a:schemeClr val="tx1"/>
                </a:solidFill>
                <a:latin typeface="Source Sans Pro" charset="0"/>
                <a:ea typeface="Source Sans Pro" charset="0"/>
                <a:cs typeface="Source Sans Pro" charset="0"/>
              </a:defRPr>
            </a:lvl1pPr>
            <a:lvl2pPr marL="685800" indent="-228600" algn="l" defTabSz="914400" rtl="0" eaLnBrk="1" latinLnBrk="0" hangingPunct="1">
              <a:lnSpc>
                <a:spcPct val="100000"/>
              </a:lnSpc>
              <a:spcBef>
                <a:spcPts val="500"/>
              </a:spcBef>
              <a:buFont typeface="Source Sans Pro" panose="020B0503030403020204" pitchFamily="34" charset="0"/>
              <a:buChar char="‒"/>
              <a:defRPr sz="2000" kern="1200">
                <a:solidFill>
                  <a:schemeClr val="tx1"/>
                </a:solidFill>
                <a:latin typeface="Source Sans Pro" charset="0"/>
                <a:ea typeface="Source Sans Pro" charset="0"/>
                <a:cs typeface="Source Sans Pro" charset="0"/>
              </a:defRPr>
            </a:lvl2pPr>
            <a:lvl3pPr marL="1143000" indent="-228600" algn="l" defTabSz="914400" rtl="0" eaLnBrk="1" latinLnBrk="0" hangingPunct="1">
              <a:lnSpc>
                <a:spcPct val="100000"/>
              </a:lnSpc>
              <a:spcBef>
                <a:spcPts val="500"/>
              </a:spcBef>
              <a:buFont typeface="Source Sans Pro" panose="020B0503030403020204" pitchFamily="34" charset="0"/>
              <a:buChar char="•"/>
              <a:defRPr sz="1800" kern="1200">
                <a:solidFill>
                  <a:schemeClr val="tx1"/>
                </a:solidFill>
                <a:latin typeface="Source Sans Pro" charset="0"/>
                <a:ea typeface="Source Sans Pro" charset="0"/>
                <a:cs typeface="Source Sans Pro" charset="0"/>
              </a:defRPr>
            </a:lvl3pPr>
            <a:lvl4pPr marL="1600200" indent="-228600" algn="l" defTabSz="914400" rtl="0" eaLnBrk="1" latinLnBrk="0" hangingPunct="1">
              <a:lnSpc>
                <a:spcPct val="100000"/>
              </a:lnSpc>
              <a:spcBef>
                <a:spcPts val="500"/>
              </a:spcBef>
              <a:buFont typeface="Courier New" panose="02070309020205020404" pitchFamily="49" charset="0"/>
              <a:buChar char="o"/>
              <a:defRPr sz="1600" kern="1200">
                <a:solidFill>
                  <a:schemeClr val="tx1"/>
                </a:solidFill>
                <a:latin typeface="Source Sans Pro" charset="0"/>
                <a:ea typeface="Source Sans Pro" charset="0"/>
                <a:cs typeface="Source Sans Pro" charset="0"/>
              </a:defRPr>
            </a:lvl4pPr>
            <a:lvl5pPr marL="2057400" indent="-228600" algn="l" defTabSz="914400" rtl="0" eaLnBrk="1" latinLnBrk="0" hangingPunct="1">
              <a:lnSpc>
                <a:spcPct val="100000"/>
              </a:lnSpc>
              <a:spcBef>
                <a:spcPts val="500"/>
              </a:spcBef>
              <a:buFont typeface="Source Sans Pro" panose="020B0503030403020204" pitchFamily="34" charset="0"/>
              <a:buChar char="&gt;"/>
              <a:defRPr sz="1600" kern="1200">
                <a:solidFill>
                  <a:schemeClr val="tx1"/>
                </a:solidFill>
                <a:latin typeface="Source Sans Pro" charset="0"/>
                <a:ea typeface="Source Sans Pro" charset="0"/>
                <a:cs typeface="Source Sans Pro"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spcBef>
                <a:spcPts val="0"/>
              </a:spcBef>
              <a:buNone/>
            </a:pPr>
            <a:r>
              <a:rPr lang="tl-x-SDL" sz="2000" dirty="0">
                <a:latin typeface="Source Sans Pro"/>
                <a:ea typeface="Source Sans Pro"/>
              </a:rPr>
              <a:t>Tutukuyin ng iyong estado, teritoryo, o Tribo kung aling mga produkto at materyales ang kwalipikado mula sa mga sumusunod: </a:t>
            </a:r>
          </a:p>
          <a:p>
            <a:pPr>
              <a:spcBef>
                <a:spcPts val="0"/>
              </a:spcBef>
            </a:pPr>
            <a:r>
              <a:rPr lang="tl-x-SDL" sz="2000" dirty="0">
                <a:latin typeface="Source Sans Pro"/>
                <a:ea typeface="Source Sans Pro"/>
              </a:rPr>
              <a:t>Hanggang $8,000 para sa </a:t>
            </a:r>
            <a:r>
              <a:rPr lang="tl-x-SDL" sz="2000" b="1" dirty="0">
                <a:latin typeface="Source Sans Pro"/>
                <a:ea typeface="Source Sans Pro"/>
              </a:rPr>
              <a:t>ENERGY STAR-certified na de-kuryenteng heat pump</a:t>
            </a:r>
            <a:r>
              <a:rPr lang="tl-x-SDL" sz="2000" dirty="0">
                <a:latin typeface="Source Sans Pro"/>
                <a:ea typeface="Source Sans Pro"/>
              </a:rPr>
              <a:t> para sa pagpapainit at pagpapalamig ng espasyo</a:t>
            </a:r>
          </a:p>
          <a:p>
            <a:pPr>
              <a:spcBef>
                <a:spcPts val="0"/>
              </a:spcBef>
            </a:pPr>
            <a:r>
              <a:rPr lang="tl-x-SDL" sz="2000" dirty="0">
                <a:latin typeface="Source Sans Pro"/>
                <a:ea typeface="Source Sans Pro"/>
              </a:rPr>
              <a:t>Hanggang $4,000 para sa </a:t>
            </a:r>
            <a:r>
              <a:rPr lang="tl-x-SDL" sz="2000" b="1" dirty="0">
                <a:latin typeface="Source Sans Pro"/>
                <a:ea typeface="Source Sans Pro"/>
              </a:rPr>
              <a:t>sentro ng serbisyo ng pagkarga ng kuryente</a:t>
            </a:r>
            <a:r>
              <a:rPr lang="tl-x-SDL" sz="2000" dirty="0">
                <a:latin typeface="Source Sans Pro"/>
                <a:ea typeface="Source Sans Pro"/>
              </a:rPr>
              <a:t> (ibig sabihin, panel ng kuryente)</a:t>
            </a:r>
          </a:p>
          <a:p>
            <a:pPr>
              <a:spcBef>
                <a:spcPts val="0"/>
              </a:spcBef>
            </a:pPr>
            <a:r>
              <a:rPr lang="tl-x-SDL" sz="2000" dirty="0">
                <a:latin typeface="Source Sans Pro"/>
                <a:ea typeface="Source Sans Pro"/>
              </a:rPr>
              <a:t>Hanggang $2,500 para sa mga </a:t>
            </a:r>
            <a:r>
              <a:rPr lang="tl-x-SDL" sz="2000" b="1" dirty="0">
                <a:latin typeface="Source Sans Pro"/>
                <a:ea typeface="Source Sans Pro"/>
              </a:rPr>
              <a:t>kable</a:t>
            </a:r>
            <a:r>
              <a:rPr lang="tl-x-SDL" sz="2000" dirty="0">
                <a:latin typeface="Source Sans Pro"/>
                <a:ea typeface="Source Sans Pro"/>
              </a:rPr>
              <a:t> ng kuryente</a:t>
            </a:r>
          </a:p>
          <a:p>
            <a:pPr>
              <a:spcBef>
                <a:spcPts val="0"/>
              </a:spcBef>
            </a:pPr>
            <a:r>
              <a:rPr lang="tl-x-SDL" sz="2000" dirty="0">
                <a:latin typeface="Source Sans Pro"/>
                <a:ea typeface="Source Sans Pro"/>
              </a:rPr>
              <a:t>Hanggang $1,750 para sa ENERGY STAR-certified na de-kuryenteng</a:t>
            </a:r>
            <a:r>
              <a:rPr lang="tl-x-SDL" sz="2000" b="1" dirty="0">
                <a:latin typeface="Source Sans Pro"/>
                <a:ea typeface="Source Sans Pro"/>
              </a:rPr>
              <a:t>mga heat pump na pampainit ng tubig</a:t>
            </a:r>
          </a:p>
          <a:p>
            <a:pPr>
              <a:spcBef>
                <a:spcPts val="0"/>
              </a:spcBef>
            </a:pPr>
            <a:r>
              <a:rPr lang="tl-x-SDL" sz="2000" dirty="0">
                <a:latin typeface="Source Sans Pro"/>
                <a:ea typeface="Source Sans Pro"/>
              </a:rPr>
              <a:t>Hanggang $1,600 </a:t>
            </a:r>
            <a:r>
              <a:rPr lang="tl-x-SDL" sz="2000" b="1" dirty="0">
                <a:latin typeface="Source Sans Pro"/>
                <a:ea typeface="Source Sans Pro"/>
              </a:rPr>
              <a:t>para sa pagbubukod, pagpigil ng hangin, at mekanikal na bentilasyon</a:t>
            </a:r>
          </a:p>
          <a:p>
            <a:pPr>
              <a:spcBef>
                <a:spcPts val="0"/>
              </a:spcBef>
            </a:pPr>
            <a:r>
              <a:rPr lang="tl-x-SDL" sz="2000" dirty="0">
                <a:latin typeface="Source Sans Pro"/>
                <a:ea typeface="Source Sans Pro"/>
              </a:rPr>
              <a:t>Hanggang $840 para sa ENERGY STAR-certified na de-kuryenteng</a:t>
            </a:r>
            <a:r>
              <a:rPr lang="tl-x-SDL" sz="2000" b="1" dirty="0">
                <a:latin typeface="Source Sans Pro"/>
                <a:ea typeface="Source Sans Pro"/>
              </a:rPr>
              <a:t>mga heat pump na pampatuyo ng damit</a:t>
            </a:r>
          </a:p>
          <a:p>
            <a:pPr>
              <a:spcBef>
                <a:spcPts val="0"/>
              </a:spcBef>
            </a:pPr>
            <a:r>
              <a:rPr lang="tl-x-SDL" sz="2000" dirty="0">
                <a:latin typeface="Source Sans Pro"/>
                <a:ea typeface="Source Sans Pro"/>
              </a:rPr>
              <a:t>Hanggang $840 para sa ENERGY STAR-certified </a:t>
            </a:r>
            <a:r>
              <a:rPr lang="tl-x-SDL" sz="2000" b="1" dirty="0">
                <a:latin typeface="Source Sans Pro"/>
                <a:ea typeface="Source Sans Pro"/>
              </a:rPr>
              <a:t>na de-kuryenteng pugon, cooktop, kalan, o oven </a:t>
            </a:r>
          </a:p>
          <a:p>
            <a:pPr lvl="1"/>
            <a:endParaRPr lang="en-US" dirty="0"/>
          </a:p>
          <a:p>
            <a:pPr lvl="1"/>
            <a:endParaRPr lang="en-US" dirty="0"/>
          </a:p>
        </p:txBody>
      </p:sp>
    </p:spTree>
    <p:extLst>
      <p:ext uri="{BB962C8B-B14F-4D97-AF65-F5344CB8AC3E}">
        <p14:creationId xmlns:p14="http://schemas.microsoft.com/office/powerpoint/2010/main" val="3671049149"/>
      </p:ext>
    </p:extLst>
  </p:cSld>
  <p:clrMapOvr>
    <a:masterClrMapping/>
  </p:clrMapOvr>
</p:sld>
</file>

<file path=ppt/theme/theme1.xml><?xml version="1.0" encoding="utf-8"?>
<a:theme xmlns:a="http://schemas.openxmlformats.org/drawingml/2006/main" name="SBA-Template">
  <a:themeElements>
    <a:clrScheme name="Custom 1">
      <a:dk1>
        <a:srgbClr val="1B1E29"/>
      </a:dk1>
      <a:lt1>
        <a:srgbClr val="FFFFFF"/>
      </a:lt1>
      <a:dk2>
        <a:srgbClr val="002E6D"/>
      </a:dk2>
      <a:lt2>
        <a:srgbClr val="007DBC"/>
      </a:lt2>
      <a:accent1>
        <a:srgbClr val="969696"/>
      </a:accent1>
      <a:accent2>
        <a:srgbClr val="197E4E"/>
      </a:accent2>
      <a:accent3>
        <a:srgbClr val="F1C400"/>
      </a:accent3>
      <a:accent4>
        <a:srgbClr val="7AC5EB"/>
      </a:accent4>
      <a:accent5>
        <a:srgbClr val="CC0000"/>
      </a:accent5>
      <a:accent6>
        <a:srgbClr val="FFFFFF"/>
      </a:accent6>
      <a:hlink>
        <a:srgbClr val="007DBC"/>
      </a:hlink>
      <a:folHlink>
        <a:srgbClr val="7AC5EB"/>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8" id="{37CFB215-5A2F-3E4C-AAB9-B56A6D35B450}" vid="{7709BF5B-D67C-CF45-A712-B4954C8215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24AB3E37591984C9AD5016131C085B1" ma:contentTypeVersion="11" ma:contentTypeDescription="Create a new document." ma:contentTypeScope="" ma:versionID="cfefa2d9c332ac122b7f629fa4598b67">
  <xsd:schema xmlns:xsd="http://www.w3.org/2001/XMLSchema" xmlns:xs="http://www.w3.org/2001/XMLSchema" xmlns:p="http://schemas.microsoft.com/office/2006/metadata/properties" xmlns:ns2="d5ed4407-ec5c-48f4-bd30-d767b91cf3d1" xmlns:ns3="0a52cd8b-fc3a-403a-83ae-9d3a74d8a02c" targetNamespace="http://schemas.microsoft.com/office/2006/metadata/properties" ma:root="true" ma:fieldsID="0e4f8392304ac14d24d12af70d4c97a0" ns2:_="" ns3:_="">
    <xsd:import namespace="d5ed4407-ec5c-48f4-bd30-d767b91cf3d1"/>
    <xsd:import namespace="0a52cd8b-fc3a-403a-83ae-9d3a74d8a02c"/>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3:SharedWithUsers" minOccurs="0"/>
                <xsd:element ref="ns3:SharedWithDetails" minOccurs="0"/>
                <xsd:element ref="ns2:MediaLengthInSecond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5ed4407-ec5c-48f4-bd30-d767b91cf3d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a52cd8b-fc3a-403a-83ae-9d3a74d8a02c"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132FCC6-6F8A-4107-A82F-C6805D448CEB}">
  <ds:schemaRefs>
    <ds:schemaRef ds:uri="http://schemas.microsoft.com/sharepoint/v3/contenttype/forms"/>
  </ds:schemaRefs>
</ds:datastoreItem>
</file>

<file path=customXml/itemProps2.xml><?xml version="1.0" encoding="utf-8"?>
<ds:datastoreItem xmlns:ds="http://schemas.openxmlformats.org/officeDocument/2006/customXml" ds:itemID="{D8A11E31-3BDF-4A25-A856-AFFD372E10B8}">
  <ds:schemaRefs>
    <ds:schemaRef ds:uri="http://purl.org/dc/terms/"/>
    <ds:schemaRef ds:uri="http://schemas.microsoft.com/office/2006/documentManagement/types"/>
    <ds:schemaRef ds:uri="http://www.w3.org/XML/1998/namespace"/>
    <ds:schemaRef ds:uri="http://schemas.microsoft.com/office/2006/metadata/properties"/>
    <ds:schemaRef ds:uri="d5ed4407-ec5c-48f4-bd30-d767b91cf3d1"/>
    <ds:schemaRef ds:uri="http://schemas.openxmlformats.org/package/2006/metadata/core-properties"/>
    <ds:schemaRef ds:uri="http://purl.org/dc/dcmitype/"/>
    <ds:schemaRef ds:uri="http://purl.org/dc/elements/1.1/"/>
    <ds:schemaRef ds:uri="http://schemas.microsoft.com/office/infopath/2007/PartnerControls"/>
    <ds:schemaRef ds:uri="0a52cd8b-fc3a-403a-83ae-9d3a74d8a02c"/>
  </ds:schemaRefs>
</ds:datastoreItem>
</file>

<file path=customXml/itemProps3.xml><?xml version="1.0" encoding="utf-8"?>
<ds:datastoreItem xmlns:ds="http://schemas.openxmlformats.org/officeDocument/2006/customXml" ds:itemID="{9D1E53F1-ADCB-4164-92C7-0C8B3EDCBB2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5ed4407-ec5c-48f4-bd30-d767b91cf3d1"/>
    <ds:schemaRef ds:uri="0a52cd8b-fc3a-403a-83ae-9d3a74d8a02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SBA_Template_Powerpoint_16x9_2020</Template>
  <TotalTime>22</TotalTime>
  <Words>1560</Words>
  <Application>Microsoft Office PowerPoint</Application>
  <PresentationFormat>Widescreen</PresentationFormat>
  <Paragraphs>111</Paragraphs>
  <Slides>16</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16</vt:i4>
      </vt:variant>
    </vt:vector>
  </HeadingPairs>
  <TitlesOfParts>
    <vt:vector size="26" baseType="lpstr">
      <vt:lpstr>Arial</vt:lpstr>
      <vt:lpstr>Avenir LT Std 45 Book</vt:lpstr>
      <vt:lpstr>Avenir Next LT Pro</vt:lpstr>
      <vt:lpstr>Avenir Next LT Pro Demi</vt:lpstr>
      <vt:lpstr>Calibri</vt:lpstr>
      <vt:lpstr>Courier New</vt:lpstr>
      <vt:lpstr>Source Sans Pro</vt:lpstr>
      <vt:lpstr>Symbol</vt:lpstr>
      <vt:lpstr>Wingdings</vt:lpstr>
      <vt:lpstr>SBA-Template</vt:lpstr>
      <vt:lpstr>SBA: U.S. Small Business Administration (Pangangasiwa ng Maliit na Negosyo ng U.S.)</vt:lpstr>
      <vt:lpstr>PAANO:  Mga Rebate sa Enerhiya ng Tahanan para sa maliit na negosyo </vt:lpstr>
      <vt:lpstr>Mga Layunin ng aming Gabay sa Paano</vt:lpstr>
      <vt:lpstr>Saan napupunta ang pera?</vt:lpstr>
      <vt:lpstr>Mga rebate sa enerhiya sa tahanan at ang maliit na negosyo mo </vt:lpstr>
      <vt:lpstr>Ano ang mga rebate?</vt:lpstr>
      <vt:lpstr>Mga pangunahing detalye: Rebate sa Kahusayan ng Tahanan (1)</vt:lpstr>
      <vt:lpstr>Mga pangunahing detalye: Rebate sa Kahusayan ng Tahanan (2) </vt:lpstr>
      <vt:lpstr>Mga pangunahing detalye: Pagpapakuryente ng Tahanan at  Rebate sa Kasangkapan (1)</vt:lpstr>
      <vt:lpstr>Mga pangunahing detalye: Pagpapakuryente ng Tahanan at  Rebate sa Kasangkapan (2)</vt:lpstr>
      <vt:lpstr>Ano ang mga susunod na hakbang para sa maliit kong negosyo?</vt:lpstr>
      <vt:lpstr>Tingnan natin ang isang halimbawa</vt:lpstr>
      <vt:lpstr>Kailan darating online ang mga mapagkukunan?</vt:lpstr>
      <vt:lpstr>Paano makakatulong ang SBA </vt:lpstr>
      <vt:lpstr>Paano ko matutulungan ang mga customer ko na maunawaan kung  saan sila kwalipikado?</vt:lpstr>
      <vt:lpstr>Masusing tingnan ang mga produkto ng pangangapital ng SBA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Afework, Mulate (Contractor)</dc:creator>
  <cp:lastModifiedBy>Amir Khan</cp:lastModifiedBy>
  <cp:revision>10</cp:revision>
  <cp:lastPrinted>2018-02-13T00:27:10Z</cp:lastPrinted>
  <dcterms:created xsi:type="dcterms:W3CDTF">2021-01-27T20:19:10Z</dcterms:created>
  <dcterms:modified xsi:type="dcterms:W3CDTF">2024-04-26T20:40:55Z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0x010100724AB3E37591984C9AD5016131C085B1</vt:lpwstr>
  </property>
</Properties>
</file>